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6" r:id="rId5"/>
    <p:sldId id="256" r:id="rId6"/>
    <p:sldId id="269" r:id="rId7"/>
    <p:sldId id="278" r:id="rId8"/>
    <p:sldId id="266" r:id="rId9"/>
    <p:sldId id="287" r:id="rId10"/>
    <p:sldId id="288" r:id="rId11"/>
    <p:sldId id="279" r:id="rId12"/>
    <p:sldId id="280" r:id="rId13"/>
    <p:sldId id="289" r:id="rId14"/>
    <p:sldId id="290" r:id="rId15"/>
    <p:sldId id="281" r:id="rId16"/>
    <p:sldId id="292" r:id="rId17"/>
    <p:sldId id="291" r:id="rId18"/>
    <p:sldId id="282" r:id="rId19"/>
    <p:sldId id="283" r:id="rId20"/>
    <p:sldId id="284" r:id="rId21"/>
    <p:sldId id="293" r:id="rId22"/>
    <p:sldId id="294" r:id="rId23"/>
    <p:sldId id="285" r:id="rId24"/>
    <p:sldId id="286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A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A98251-B057-4BDC-AAA7-75313C832970}" v="1456" dt="2023-05-16T10:21:41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7" autoAdjust="0"/>
    <p:restoredTop sz="96087" autoAdjust="0"/>
  </p:normalViewPr>
  <p:slideViewPr>
    <p:cSldViewPr snapToGrid="0">
      <p:cViewPr varScale="1">
        <p:scale>
          <a:sx n="99" d="100"/>
          <a:sy n="99" d="100"/>
        </p:scale>
        <p:origin x="79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cheba Sonderegger" userId="2c081227-405d-435b-966b-96f8eef3f7cd" providerId="ADAL" clId="{45A98251-B057-4BDC-AAA7-75313C832970}"/>
    <pc:docChg chg="undo custSel addSld delSld modSld sldOrd">
      <pc:chgData name="Joscheba Sonderegger" userId="2c081227-405d-435b-966b-96f8eef3f7cd" providerId="ADAL" clId="{45A98251-B057-4BDC-AAA7-75313C832970}" dt="2023-05-16T10:21:41.075" v="1829"/>
      <pc:docMkLst>
        <pc:docMk/>
      </pc:docMkLst>
      <pc:sldChg chg="addSp delSp modSp mod delAnim">
        <pc:chgData name="Joscheba Sonderegger" userId="2c081227-405d-435b-966b-96f8eef3f7cd" providerId="ADAL" clId="{45A98251-B057-4BDC-AAA7-75313C832970}" dt="2023-05-16T10:13:49.632" v="1736" actId="1076"/>
        <pc:sldMkLst>
          <pc:docMk/>
          <pc:sldMk cId="3993018381" sldId="256"/>
        </pc:sldMkLst>
        <pc:spChg chg="mod">
          <ac:chgData name="Joscheba Sonderegger" userId="2c081227-405d-435b-966b-96f8eef3f7cd" providerId="ADAL" clId="{45A98251-B057-4BDC-AAA7-75313C832970}" dt="2023-05-09T12:41:14.126" v="519" actId="2711"/>
          <ac:spMkLst>
            <pc:docMk/>
            <pc:sldMk cId="3993018381" sldId="256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4:06:39.923" v="1657" actId="404"/>
          <ac:spMkLst>
            <pc:docMk/>
            <pc:sldMk cId="3993018381" sldId="256"/>
            <ac:spMk id="11" creationId="{C87188AB-8130-4426-BA72-12BC343F6ED2}"/>
          </ac:spMkLst>
        </pc:spChg>
        <pc:spChg chg="mod">
          <ac:chgData name="Joscheba Sonderegger" userId="2c081227-405d-435b-966b-96f8eef3f7cd" providerId="ADAL" clId="{45A98251-B057-4BDC-AAA7-75313C832970}" dt="2023-05-09T14:06:34.925" v="1653" actId="404"/>
          <ac:spMkLst>
            <pc:docMk/>
            <pc:sldMk cId="3993018381" sldId="256"/>
            <ac:spMk id="12" creationId="{E9FF5C13-EB6C-43B0-810F-044F052BF224}"/>
          </ac:spMkLst>
        </pc:spChg>
        <pc:spChg chg="mod">
          <ac:chgData name="Joscheba Sonderegger" userId="2c081227-405d-435b-966b-96f8eef3f7cd" providerId="ADAL" clId="{45A98251-B057-4BDC-AAA7-75313C832970}" dt="2023-05-09T14:06:37.327" v="1655" actId="404"/>
          <ac:spMkLst>
            <pc:docMk/>
            <pc:sldMk cId="3993018381" sldId="256"/>
            <ac:spMk id="13" creationId="{2CE9B38C-8C48-435C-9AFD-8F6A06C83060}"/>
          </ac:spMkLst>
        </pc:spChg>
        <pc:picChg chg="add del mod ord">
          <ac:chgData name="Joscheba Sonderegger" userId="2c081227-405d-435b-966b-96f8eef3f7cd" providerId="ADAL" clId="{45A98251-B057-4BDC-AAA7-75313C832970}" dt="2023-05-16T10:11:33.182" v="1721" actId="478"/>
          <ac:picMkLst>
            <pc:docMk/>
            <pc:sldMk cId="3993018381" sldId="256"/>
            <ac:picMk id="3" creationId="{5DD833AB-238F-D3F2-2FC5-1FA32B3848BB}"/>
          </ac:picMkLst>
        </pc:picChg>
        <pc:picChg chg="add del mod modCrop">
          <ac:chgData name="Joscheba Sonderegger" userId="2c081227-405d-435b-966b-96f8eef3f7cd" providerId="ADAL" clId="{45A98251-B057-4BDC-AAA7-75313C832970}" dt="2023-05-16T10:12:36.003" v="1724" actId="478"/>
          <ac:picMkLst>
            <pc:docMk/>
            <pc:sldMk cId="3993018381" sldId="256"/>
            <ac:picMk id="5" creationId="{F2CF17D5-458D-E66D-7AD7-6B2B50B8B067}"/>
          </ac:picMkLst>
        </pc:picChg>
        <pc:picChg chg="add mod ord">
          <ac:chgData name="Joscheba Sonderegger" userId="2c081227-405d-435b-966b-96f8eef3f7cd" providerId="ADAL" clId="{45A98251-B057-4BDC-AAA7-75313C832970}" dt="2023-05-16T10:11:35.699" v="1723" actId="167"/>
          <ac:picMkLst>
            <pc:docMk/>
            <pc:sldMk cId="3993018381" sldId="256"/>
            <ac:picMk id="6" creationId="{532189C9-E013-535C-1C49-6275F47A27C5}"/>
          </ac:picMkLst>
        </pc:picChg>
        <pc:picChg chg="add mod modCrop">
          <ac:chgData name="Joscheba Sonderegger" userId="2c081227-405d-435b-966b-96f8eef3f7cd" providerId="ADAL" clId="{45A98251-B057-4BDC-AAA7-75313C832970}" dt="2023-05-16T10:13:49.632" v="1736" actId="1076"/>
          <ac:picMkLst>
            <pc:docMk/>
            <pc:sldMk cId="3993018381" sldId="256"/>
            <ac:picMk id="9" creationId="{58FE541F-1429-0C96-934D-518DF16B09C1}"/>
          </ac:picMkLst>
        </pc:picChg>
        <pc:picChg chg="del">
          <ac:chgData name="Joscheba Sonderegger" userId="2c081227-405d-435b-966b-96f8eef3f7cd" providerId="ADAL" clId="{45A98251-B057-4BDC-AAA7-75313C832970}" dt="2023-05-09T09:48:21.951" v="87" actId="478"/>
          <ac:picMkLst>
            <pc:docMk/>
            <pc:sldMk cId="3993018381" sldId="256"/>
            <ac:picMk id="16" creationId="{2CA51BD5-5C0E-4D6A-94E4-60D1E38E2E82}"/>
          </ac:picMkLst>
        </pc:picChg>
        <pc:picChg chg="del">
          <ac:chgData name="Joscheba Sonderegger" userId="2c081227-405d-435b-966b-96f8eef3f7cd" providerId="ADAL" clId="{45A98251-B057-4BDC-AAA7-75313C832970}" dt="2023-05-09T09:48:23.564" v="88" actId="478"/>
          <ac:picMkLst>
            <pc:docMk/>
            <pc:sldMk cId="3993018381" sldId="256"/>
            <ac:picMk id="18" creationId="{CA5EC32C-73E8-4D77-AB13-32F1F233CEB6}"/>
          </ac:picMkLst>
        </pc:picChg>
        <pc:picChg chg="del">
          <ac:chgData name="Joscheba Sonderegger" userId="2c081227-405d-435b-966b-96f8eef3f7cd" providerId="ADAL" clId="{45A98251-B057-4BDC-AAA7-75313C832970}" dt="2023-05-09T09:45:53.075" v="25" actId="478"/>
          <ac:picMkLst>
            <pc:docMk/>
            <pc:sldMk cId="3993018381" sldId="256"/>
            <ac:picMk id="20" creationId="{B7811A48-508A-41F4-8202-310D91062D20}"/>
          </ac:picMkLst>
        </pc:picChg>
      </pc:sldChg>
      <pc:sldChg chg="del">
        <pc:chgData name="Joscheba Sonderegger" userId="2c081227-405d-435b-966b-96f8eef3f7cd" providerId="ADAL" clId="{45A98251-B057-4BDC-AAA7-75313C832970}" dt="2023-05-09T12:48:54.400" v="591" actId="47"/>
        <pc:sldMkLst>
          <pc:docMk/>
          <pc:sldMk cId="3255897911" sldId="258"/>
        </pc:sldMkLst>
      </pc:sldChg>
      <pc:sldChg chg="del">
        <pc:chgData name="Joscheba Sonderegger" userId="2c081227-405d-435b-966b-96f8eef3f7cd" providerId="ADAL" clId="{45A98251-B057-4BDC-AAA7-75313C832970}" dt="2023-05-09T12:49:03.289" v="596" actId="47"/>
        <pc:sldMkLst>
          <pc:docMk/>
          <pc:sldMk cId="2634870774" sldId="259"/>
        </pc:sldMkLst>
      </pc:sldChg>
      <pc:sldChg chg="del">
        <pc:chgData name="Joscheba Sonderegger" userId="2c081227-405d-435b-966b-96f8eef3f7cd" providerId="ADAL" clId="{45A98251-B057-4BDC-AAA7-75313C832970}" dt="2023-05-09T12:48:59.310" v="594" actId="47"/>
        <pc:sldMkLst>
          <pc:docMk/>
          <pc:sldMk cId="1876742210" sldId="260"/>
        </pc:sldMkLst>
      </pc:sldChg>
      <pc:sldChg chg="del">
        <pc:chgData name="Joscheba Sonderegger" userId="2c081227-405d-435b-966b-96f8eef3f7cd" providerId="ADAL" clId="{45A98251-B057-4BDC-AAA7-75313C832970}" dt="2023-05-09T10:05:37.872" v="330" actId="47"/>
        <pc:sldMkLst>
          <pc:docMk/>
          <pc:sldMk cId="3532182138" sldId="261"/>
        </pc:sldMkLst>
      </pc:sldChg>
      <pc:sldChg chg="del">
        <pc:chgData name="Joscheba Sonderegger" userId="2c081227-405d-435b-966b-96f8eef3f7cd" providerId="ADAL" clId="{45A98251-B057-4BDC-AAA7-75313C832970}" dt="2023-05-09T10:05:35.765" v="329" actId="47"/>
        <pc:sldMkLst>
          <pc:docMk/>
          <pc:sldMk cId="1672322476" sldId="263"/>
        </pc:sldMkLst>
      </pc:sldChg>
      <pc:sldChg chg="addSp delSp modSp mod delAnim">
        <pc:chgData name="Joscheba Sonderegger" userId="2c081227-405d-435b-966b-96f8eef3f7cd" providerId="ADAL" clId="{45A98251-B057-4BDC-AAA7-75313C832970}" dt="2023-05-16T10:14:39.932" v="1746"/>
        <pc:sldMkLst>
          <pc:docMk/>
          <pc:sldMk cId="3967399269" sldId="266"/>
        </pc:sldMkLst>
        <pc:spChg chg="mod">
          <ac:chgData name="Joscheba Sonderegger" userId="2c081227-405d-435b-966b-96f8eef3f7cd" providerId="ADAL" clId="{45A98251-B057-4BDC-AAA7-75313C832970}" dt="2023-05-09T10:03:47.960" v="273" actId="1076"/>
          <ac:spMkLst>
            <pc:docMk/>
            <pc:sldMk cId="3967399269" sldId="266"/>
            <ac:spMk id="4" creationId="{3DB9BC30-2ABE-408B-B728-4D8906446C42}"/>
          </ac:spMkLst>
        </pc:spChg>
        <pc:spChg chg="mod">
          <ac:chgData name="Joscheba Sonderegger" userId="2c081227-405d-435b-966b-96f8eef3f7cd" providerId="ADAL" clId="{45A98251-B057-4BDC-AAA7-75313C832970}" dt="2023-05-09T12:44:07.161" v="554" actId="2711"/>
          <ac:spMkLst>
            <pc:docMk/>
            <pc:sldMk cId="3967399269" sldId="266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2:44:12.682" v="555" actId="2711"/>
          <ac:spMkLst>
            <pc:docMk/>
            <pc:sldMk cId="3967399269" sldId="266"/>
            <ac:spMk id="12" creationId="{E9FF5C13-EB6C-43B0-810F-044F052BF224}"/>
          </ac:spMkLst>
        </pc:spChg>
        <pc:picChg chg="add del mod ord">
          <ac:chgData name="Joscheba Sonderegger" userId="2c081227-405d-435b-966b-96f8eef3f7cd" providerId="ADAL" clId="{45A98251-B057-4BDC-AAA7-75313C832970}" dt="2023-05-16T10:11:13.536" v="1712" actId="478"/>
          <ac:picMkLst>
            <pc:docMk/>
            <pc:sldMk cId="3967399269" sldId="266"/>
            <ac:picMk id="2" creationId="{D59DC49C-7C34-6612-028E-9A321D4284CA}"/>
          </ac:picMkLst>
        </pc:picChg>
        <pc:picChg chg="add del mod">
          <ac:chgData name="Joscheba Sonderegger" userId="2c081227-405d-435b-966b-96f8eef3f7cd" providerId="ADAL" clId="{45A98251-B057-4BDC-AAA7-75313C832970}" dt="2023-05-16T10:14:39.480" v="1745" actId="478"/>
          <ac:picMkLst>
            <pc:docMk/>
            <pc:sldMk cId="3967399269" sldId="266"/>
            <ac:picMk id="3" creationId="{BD9CD6EA-7DC6-1982-2F17-94EDC382BC2F}"/>
          </ac:picMkLst>
        </pc:picChg>
        <pc:picChg chg="add mod ord">
          <ac:chgData name="Joscheba Sonderegger" userId="2c081227-405d-435b-966b-96f8eef3f7cd" providerId="ADAL" clId="{45A98251-B057-4BDC-AAA7-75313C832970}" dt="2023-05-16T10:11:18.216" v="1714" actId="167"/>
          <ac:picMkLst>
            <pc:docMk/>
            <pc:sldMk cId="3967399269" sldId="266"/>
            <ac:picMk id="5" creationId="{8ED8D43C-1E64-05AC-540D-CBA410478BFA}"/>
          </ac:picMkLst>
        </pc:picChg>
        <pc:picChg chg="add mod">
          <ac:chgData name="Joscheba Sonderegger" userId="2c081227-405d-435b-966b-96f8eef3f7cd" providerId="ADAL" clId="{45A98251-B057-4BDC-AAA7-75313C832970}" dt="2023-05-16T10:14:39.932" v="1746"/>
          <ac:picMkLst>
            <pc:docMk/>
            <pc:sldMk cId="3967399269" sldId="266"/>
            <ac:picMk id="6" creationId="{570923F4-9EBF-4D2E-B196-F9F44B934F16}"/>
          </ac:picMkLst>
        </pc:picChg>
        <pc:picChg chg="del">
          <ac:chgData name="Joscheba Sonderegger" userId="2c081227-405d-435b-966b-96f8eef3f7cd" providerId="ADAL" clId="{45A98251-B057-4BDC-AAA7-75313C832970}" dt="2023-05-09T10:02:58.206" v="268" actId="478"/>
          <ac:picMkLst>
            <pc:docMk/>
            <pc:sldMk cId="3967399269" sldId="266"/>
            <ac:picMk id="16" creationId="{2CA51BD5-5C0E-4D6A-94E4-60D1E38E2E82}"/>
          </ac:picMkLst>
        </pc:picChg>
        <pc:picChg chg="del">
          <ac:chgData name="Joscheba Sonderegger" userId="2c081227-405d-435b-966b-96f8eef3f7cd" providerId="ADAL" clId="{45A98251-B057-4BDC-AAA7-75313C832970}" dt="2023-05-09T10:02:59.851" v="269" actId="478"/>
          <ac:picMkLst>
            <pc:docMk/>
            <pc:sldMk cId="3967399269" sldId="266"/>
            <ac:picMk id="18" creationId="{CA5EC32C-73E8-4D77-AB13-32F1F233CEB6}"/>
          </ac:picMkLst>
        </pc:picChg>
        <pc:picChg chg="del">
          <ac:chgData name="Joscheba Sonderegger" userId="2c081227-405d-435b-966b-96f8eef3f7cd" providerId="ADAL" clId="{45A98251-B057-4BDC-AAA7-75313C832970}" dt="2023-05-09T10:02:53.819" v="265" actId="478"/>
          <ac:picMkLst>
            <pc:docMk/>
            <pc:sldMk cId="3967399269" sldId="266"/>
            <ac:picMk id="20" creationId="{B7811A48-508A-41F4-8202-310D91062D20}"/>
          </ac:picMkLst>
        </pc:picChg>
      </pc:sldChg>
      <pc:sldChg chg="del">
        <pc:chgData name="Joscheba Sonderegger" userId="2c081227-405d-435b-966b-96f8eef3f7cd" providerId="ADAL" clId="{45A98251-B057-4BDC-AAA7-75313C832970}" dt="2023-05-09T12:48:55.590" v="592" actId="47"/>
        <pc:sldMkLst>
          <pc:docMk/>
          <pc:sldMk cId="1570253335" sldId="268"/>
        </pc:sldMkLst>
      </pc:sldChg>
      <pc:sldChg chg="addSp delSp modSp mod ord delAnim">
        <pc:chgData name="Joscheba Sonderegger" userId="2c081227-405d-435b-966b-96f8eef3f7cd" providerId="ADAL" clId="{45A98251-B057-4BDC-AAA7-75313C832970}" dt="2023-05-16T10:13:58.542" v="1738"/>
        <pc:sldMkLst>
          <pc:docMk/>
          <pc:sldMk cId="4007555244" sldId="269"/>
        </pc:sldMkLst>
        <pc:spChg chg="mod">
          <ac:chgData name="Joscheba Sonderegger" userId="2c081227-405d-435b-966b-96f8eef3f7cd" providerId="ADAL" clId="{45A98251-B057-4BDC-AAA7-75313C832970}" dt="2023-05-09T12:43:33.643" v="552" actId="1076"/>
          <ac:spMkLst>
            <pc:docMk/>
            <pc:sldMk cId="4007555244" sldId="269"/>
            <ac:spMk id="4" creationId="{3DB9BC30-2ABE-408B-B728-4D8906446C42}"/>
          </ac:spMkLst>
        </pc:spChg>
        <pc:spChg chg="mod">
          <ac:chgData name="Joscheba Sonderegger" userId="2c081227-405d-435b-966b-96f8eef3f7cd" providerId="ADAL" clId="{45A98251-B057-4BDC-AAA7-75313C832970}" dt="2023-05-09T12:43:44.602" v="553" actId="1076"/>
          <ac:spMkLst>
            <pc:docMk/>
            <pc:sldMk cId="4007555244" sldId="269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2:42:16.888" v="538" actId="404"/>
          <ac:spMkLst>
            <pc:docMk/>
            <pc:sldMk cId="4007555244" sldId="269"/>
            <ac:spMk id="11" creationId="{C87188AB-8130-4426-BA72-12BC343F6ED2}"/>
          </ac:spMkLst>
        </pc:spChg>
        <pc:spChg chg="mod">
          <ac:chgData name="Joscheba Sonderegger" userId="2c081227-405d-435b-966b-96f8eef3f7cd" providerId="ADAL" clId="{45A98251-B057-4BDC-AAA7-75313C832970}" dt="2023-05-09T10:00:22.367" v="111" actId="20577"/>
          <ac:spMkLst>
            <pc:docMk/>
            <pc:sldMk cId="4007555244" sldId="269"/>
            <ac:spMk id="17" creationId="{24E7AA0E-C095-4E63-BF93-F49537681AC9}"/>
          </ac:spMkLst>
        </pc:spChg>
        <pc:picChg chg="add del mod ord">
          <ac:chgData name="Joscheba Sonderegger" userId="2c081227-405d-435b-966b-96f8eef3f7cd" providerId="ADAL" clId="{45A98251-B057-4BDC-AAA7-75313C832970}" dt="2023-05-16T10:11:26.867" v="1718" actId="478"/>
          <ac:picMkLst>
            <pc:docMk/>
            <pc:sldMk cId="4007555244" sldId="269"/>
            <ac:picMk id="2" creationId="{9D9E44C4-448D-B389-4870-51775C4DFC8C}"/>
          </ac:picMkLst>
        </pc:picChg>
        <pc:picChg chg="add mod ord">
          <ac:chgData name="Joscheba Sonderegger" userId="2c081227-405d-435b-966b-96f8eef3f7cd" providerId="ADAL" clId="{45A98251-B057-4BDC-AAA7-75313C832970}" dt="2023-05-16T10:11:29.735" v="1720" actId="167"/>
          <ac:picMkLst>
            <pc:docMk/>
            <pc:sldMk cId="4007555244" sldId="269"/>
            <ac:picMk id="3" creationId="{559641D3-7D60-3366-3D23-05AE3F04A56A}"/>
          </ac:picMkLst>
        </pc:picChg>
        <pc:picChg chg="del">
          <ac:chgData name="Joscheba Sonderegger" userId="2c081227-405d-435b-966b-96f8eef3f7cd" providerId="ADAL" clId="{45A98251-B057-4BDC-AAA7-75313C832970}" dt="2023-05-09T10:00:11.252" v="105" actId="478"/>
          <ac:picMkLst>
            <pc:docMk/>
            <pc:sldMk cId="4007555244" sldId="269"/>
            <ac:picMk id="3" creationId="{5C4264F9-0917-46DC-9263-35ABDED27F86}"/>
          </ac:picMkLst>
        </pc:picChg>
        <pc:picChg chg="add del mod">
          <ac:chgData name="Joscheba Sonderegger" userId="2c081227-405d-435b-966b-96f8eef3f7cd" providerId="ADAL" clId="{45A98251-B057-4BDC-AAA7-75313C832970}" dt="2023-05-16T10:13:58.073" v="1737" actId="478"/>
          <ac:picMkLst>
            <pc:docMk/>
            <pc:sldMk cId="4007555244" sldId="269"/>
            <ac:picMk id="5" creationId="{F9B8BA94-153E-3C21-D1AB-435D4974471C}"/>
          </ac:picMkLst>
        </pc:picChg>
        <pc:picChg chg="del">
          <ac:chgData name="Joscheba Sonderegger" userId="2c081227-405d-435b-966b-96f8eef3f7cd" providerId="ADAL" clId="{45A98251-B057-4BDC-AAA7-75313C832970}" dt="2023-05-09T10:00:24.283" v="112" actId="478"/>
          <ac:picMkLst>
            <pc:docMk/>
            <pc:sldMk cId="4007555244" sldId="269"/>
            <ac:picMk id="6" creationId="{3B4049EA-C88A-41C5-A2B2-A239BF39BF28}"/>
          </ac:picMkLst>
        </pc:picChg>
        <pc:picChg chg="add mod">
          <ac:chgData name="Joscheba Sonderegger" userId="2c081227-405d-435b-966b-96f8eef3f7cd" providerId="ADAL" clId="{45A98251-B057-4BDC-AAA7-75313C832970}" dt="2023-05-16T10:13:58.542" v="1738"/>
          <ac:picMkLst>
            <pc:docMk/>
            <pc:sldMk cId="4007555244" sldId="269"/>
            <ac:picMk id="6" creationId="{D3215BAE-443F-CD95-E53C-2F405CCCC818}"/>
          </ac:picMkLst>
        </pc:picChg>
        <pc:picChg chg="del">
          <ac:chgData name="Joscheba Sonderegger" userId="2c081227-405d-435b-966b-96f8eef3f7cd" providerId="ADAL" clId="{45A98251-B057-4BDC-AAA7-75313C832970}" dt="2023-05-09T10:00:11.705" v="106" actId="478"/>
          <ac:picMkLst>
            <pc:docMk/>
            <pc:sldMk cId="4007555244" sldId="269"/>
            <ac:picMk id="9" creationId="{D9910412-9CE5-4F21-AC76-723526DF85B3}"/>
          </ac:picMkLst>
        </pc:picChg>
        <pc:picChg chg="del">
          <ac:chgData name="Joscheba Sonderegger" userId="2c081227-405d-435b-966b-96f8eef3f7cd" providerId="ADAL" clId="{45A98251-B057-4BDC-AAA7-75313C832970}" dt="2023-05-09T10:00:26.861" v="113" actId="478"/>
          <ac:picMkLst>
            <pc:docMk/>
            <pc:sldMk cId="4007555244" sldId="269"/>
            <ac:picMk id="14" creationId="{4182E291-5F36-480A-966B-556241947457}"/>
          </ac:picMkLst>
        </pc:picChg>
      </pc:sldChg>
      <pc:sldChg chg="del">
        <pc:chgData name="Joscheba Sonderegger" userId="2c081227-405d-435b-966b-96f8eef3f7cd" providerId="ADAL" clId="{45A98251-B057-4BDC-AAA7-75313C832970}" dt="2023-05-09T10:05:39.065" v="331" actId="47"/>
        <pc:sldMkLst>
          <pc:docMk/>
          <pc:sldMk cId="790475490" sldId="270"/>
        </pc:sldMkLst>
      </pc:sldChg>
      <pc:sldChg chg="del">
        <pc:chgData name="Joscheba Sonderegger" userId="2c081227-405d-435b-966b-96f8eef3f7cd" providerId="ADAL" clId="{45A98251-B057-4BDC-AAA7-75313C832970}" dt="2023-05-09T12:48:57.906" v="593" actId="47"/>
        <pc:sldMkLst>
          <pc:docMk/>
          <pc:sldMk cId="1633591338" sldId="271"/>
        </pc:sldMkLst>
      </pc:sldChg>
      <pc:sldChg chg="del">
        <pc:chgData name="Joscheba Sonderegger" userId="2c081227-405d-435b-966b-96f8eef3f7cd" providerId="ADAL" clId="{45A98251-B057-4BDC-AAA7-75313C832970}" dt="2023-05-09T10:05:34.272" v="328" actId="47"/>
        <pc:sldMkLst>
          <pc:docMk/>
          <pc:sldMk cId="902630595" sldId="273"/>
        </pc:sldMkLst>
      </pc:sldChg>
      <pc:sldChg chg="modSp mod modAnim">
        <pc:chgData name="Joscheba Sonderegger" userId="2c081227-405d-435b-966b-96f8eef3f7cd" providerId="ADAL" clId="{45A98251-B057-4BDC-AAA7-75313C832970}" dt="2023-05-09T12:42:00.994" v="534" actId="1076"/>
        <pc:sldMkLst>
          <pc:docMk/>
          <pc:sldMk cId="2577153433" sldId="276"/>
        </pc:sldMkLst>
        <pc:spChg chg="mod">
          <ac:chgData name="Joscheba Sonderegger" userId="2c081227-405d-435b-966b-96f8eef3f7cd" providerId="ADAL" clId="{45A98251-B057-4BDC-AAA7-75313C832970}" dt="2023-05-09T12:42:00.994" v="534" actId="1076"/>
          <ac:spMkLst>
            <pc:docMk/>
            <pc:sldMk cId="2577153433" sldId="276"/>
            <ac:spMk id="6" creationId="{00000000-0000-0000-0000-000000000000}"/>
          </ac:spMkLst>
        </pc:spChg>
        <pc:picChg chg="mod">
          <ac:chgData name="Joscheba Sonderegger" userId="2c081227-405d-435b-966b-96f8eef3f7cd" providerId="ADAL" clId="{45A98251-B057-4BDC-AAA7-75313C832970}" dt="2023-05-09T12:40:21.035" v="513" actId="1076"/>
          <ac:picMkLst>
            <pc:docMk/>
            <pc:sldMk cId="2577153433" sldId="276"/>
            <ac:picMk id="9" creationId="{00000000-0000-0000-0000-000000000000}"/>
          </ac:picMkLst>
        </pc:picChg>
      </pc:sldChg>
      <pc:sldChg chg="add del">
        <pc:chgData name="Joscheba Sonderegger" userId="2c081227-405d-435b-966b-96f8eef3f7cd" providerId="ADAL" clId="{45A98251-B057-4BDC-AAA7-75313C832970}" dt="2023-05-09T12:49:00.771" v="595" actId="47"/>
        <pc:sldMkLst>
          <pc:docMk/>
          <pc:sldMk cId="2489997041" sldId="277"/>
        </pc:sldMkLst>
      </pc:sldChg>
      <pc:sldChg chg="addSp delSp modSp add mod ord">
        <pc:chgData name="Joscheba Sonderegger" userId="2c081227-405d-435b-966b-96f8eef3f7cd" providerId="ADAL" clId="{45A98251-B057-4BDC-AAA7-75313C832970}" dt="2023-05-16T10:14:19.007" v="1744" actId="1076"/>
        <pc:sldMkLst>
          <pc:docMk/>
          <pc:sldMk cId="4031366923" sldId="278"/>
        </pc:sldMkLst>
        <pc:spChg chg="mod">
          <ac:chgData name="Joscheba Sonderegger" userId="2c081227-405d-435b-966b-96f8eef3f7cd" providerId="ADAL" clId="{45A98251-B057-4BDC-AAA7-75313C832970}" dt="2023-05-09T12:42:39.850" v="543" actId="1076"/>
          <ac:spMkLst>
            <pc:docMk/>
            <pc:sldMk cId="4031366923" sldId="278"/>
            <ac:spMk id="4" creationId="{3DB9BC30-2ABE-408B-B728-4D8906446C42}"/>
          </ac:spMkLst>
        </pc:spChg>
        <pc:spChg chg="mod">
          <ac:chgData name="Joscheba Sonderegger" userId="2c081227-405d-435b-966b-96f8eef3f7cd" providerId="ADAL" clId="{45A98251-B057-4BDC-AAA7-75313C832970}" dt="2023-05-09T12:42:45.220" v="544" actId="1076"/>
          <ac:spMkLst>
            <pc:docMk/>
            <pc:sldMk cId="4031366923" sldId="278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2:42:58.057" v="547" actId="2711"/>
          <ac:spMkLst>
            <pc:docMk/>
            <pc:sldMk cId="4031366923" sldId="278"/>
            <ac:spMk id="11" creationId="{C87188AB-8130-4426-BA72-12BC343F6ED2}"/>
          </ac:spMkLst>
        </pc:spChg>
        <pc:spChg chg="mod">
          <ac:chgData name="Joscheba Sonderegger" userId="2c081227-405d-435b-966b-96f8eef3f7cd" providerId="ADAL" clId="{45A98251-B057-4BDC-AAA7-75313C832970}" dt="2023-05-09T12:42:49.824" v="545" actId="2711"/>
          <ac:spMkLst>
            <pc:docMk/>
            <pc:sldMk cId="4031366923" sldId="278"/>
            <ac:spMk id="12" creationId="{E9FF5C13-EB6C-43B0-810F-044F052BF224}"/>
          </ac:spMkLst>
        </pc:spChg>
        <pc:spChg chg="mod">
          <ac:chgData name="Joscheba Sonderegger" userId="2c081227-405d-435b-966b-96f8eef3f7cd" providerId="ADAL" clId="{45A98251-B057-4BDC-AAA7-75313C832970}" dt="2023-05-09T12:42:54.356" v="546" actId="2711"/>
          <ac:spMkLst>
            <pc:docMk/>
            <pc:sldMk cId="4031366923" sldId="278"/>
            <ac:spMk id="13" creationId="{2CE9B38C-8C48-435C-9AFD-8F6A06C83060}"/>
          </ac:spMkLst>
        </pc:spChg>
        <pc:picChg chg="del">
          <ac:chgData name="Joscheba Sonderegger" userId="2c081227-405d-435b-966b-96f8eef3f7cd" providerId="ADAL" clId="{45A98251-B057-4BDC-AAA7-75313C832970}" dt="2023-05-16T10:11:21.816" v="1715" actId="478"/>
          <ac:picMkLst>
            <pc:docMk/>
            <pc:sldMk cId="4031366923" sldId="278"/>
            <ac:picMk id="3" creationId="{5DD833AB-238F-D3F2-2FC5-1FA32B3848BB}"/>
          </ac:picMkLst>
        </pc:picChg>
        <pc:picChg chg="add mod ord">
          <ac:chgData name="Joscheba Sonderegger" userId="2c081227-405d-435b-966b-96f8eef3f7cd" providerId="ADAL" clId="{45A98251-B057-4BDC-AAA7-75313C832970}" dt="2023-05-16T10:11:24.226" v="1717" actId="167"/>
          <ac:picMkLst>
            <pc:docMk/>
            <pc:sldMk cId="4031366923" sldId="278"/>
            <ac:picMk id="5" creationId="{6A112552-4627-66EA-2BFD-37BE173CED7E}"/>
          </ac:picMkLst>
        </pc:picChg>
        <pc:picChg chg="del">
          <ac:chgData name="Joscheba Sonderegger" userId="2c081227-405d-435b-966b-96f8eef3f7cd" providerId="ADAL" clId="{45A98251-B057-4BDC-AAA7-75313C832970}" dt="2023-05-09T10:02:05.322" v="259" actId="478"/>
          <ac:picMkLst>
            <pc:docMk/>
            <pc:sldMk cId="4031366923" sldId="278"/>
            <ac:picMk id="5" creationId="{F2CF17D5-458D-E66D-7AD7-6B2B50B8B067}"/>
          </ac:picMkLst>
        </pc:picChg>
        <pc:picChg chg="add del mod">
          <ac:chgData name="Joscheba Sonderegger" userId="2c081227-405d-435b-966b-96f8eef3f7cd" providerId="ADAL" clId="{45A98251-B057-4BDC-AAA7-75313C832970}" dt="2023-05-16T10:14:02.291" v="1739" actId="478"/>
          <ac:picMkLst>
            <pc:docMk/>
            <pc:sldMk cId="4031366923" sldId="278"/>
            <ac:picMk id="6" creationId="{AA95B71F-FE74-BEDC-895C-04A8208C82D7}"/>
          </ac:picMkLst>
        </pc:picChg>
        <pc:picChg chg="add mod">
          <ac:chgData name="Joscheba Sonderegger" userId="2c081227-405d-435b-966b-96f8eef3f7cd" providerId="ADAL" clId="{45A98251-B057-4BDC-AAA7-75313C832970}" dt="2023-05-16T10:14:19.007" v="1744" actId="1076"/>
          <ac:picMkLst>
            <pc:docMk/>
            <pc:sldMk cId="4031366923" sldId="278"/>
            <ac:picMk id="9" creationId="{56B117C4-2A9A-4472-2456-C5F272251D99}"/>
          </ac:picMkLst>
        </pc:picChg>
      </pc:sldChg>
      <pc:sldChg chg="addSp delSp modSp add mod ord">
        <pc:chgData name="Joscheba Sonderegger" userId="2c081227-405d-435b-966b-96f8eef3f7cd" providerId="ADAL" clId="{45A98251-B057-4BDC-AAA7-75313C832970}" dt="2023-05-16T10:15:56.421" v="1760" actId="1076"/>
        <pc:sldMkLst>
          <pc:docMk/>
          <pc:sldMk cId="3121116265" sldId="279"/>
        </pc:sldMkLst>
        <pc:spChg chg="mod">
          <ac:chgData name="Joscheba Sonderegger" userId="2c081227-405d-435b-966b-96f8eef3f7cd" providerId="ADAL" clId="{45A98251-B057-4BDC-AAA7-75313C832970}" dt="2023-05-09T13:08:15.720" v="1189" actId="404"/>
          <ac:spMkLst>
            <pc:docMk/>
            <pc:sldMk cId="3121116265" sldId="279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2:45:27.681" v="569" actId="108"/>
          <ac:spMkLst>
            <pc:docMk/>
            <pc:sldMk cId="3121116265" sldId="279"/>
            <ac:spMk id="11" creationId="{C87188AB-8130-4426-BA72-12BC343F6ED2}"/>
          </ac:spMkLst>
        </pc:spChg>
        <pc:spChg chg="mod">
          <ac:chgData name="Joscheba Sonderegger" userId="2c081227-405d-435b-966b-96f8eef3f7cd" providerId="ADAL" clId="{45A98251-B057-4BDC-AAA7-75313C832970}" dt="2023-05-09T12:45:12.782" v="565" actId="20577"/>
          <ac:spMkLst>
            <pc:docMk/>
            <pc:sldMk cId="3121116265" sldId="279"/>
            <ac:spMk id="12" creationId="{E9FF5C13-EB6C-43B0-810F-044F052BF224}"/>
          </ac:spMkLst>
        </pc:spChg>
        <pc:spChg chg="mod">
          <ac:chgData name="Joscheba Sonderegger" userId="2c081227-405d-435b-966b-96f8eef3f7cd" providerId="ADAL" clId="{45A98251-B057-4BDC-AAA7-75313C832970}" dt="2023-05-09T12:45:34.527" v="570" actId="20577"/>
          <ac:spMkLst>
            <pc:docMk/>
            <pc:sldMk cId="3121116265" sldId="279"/>
            <ac:spMk id="13" creationId="{2CE9B38C-8C48-435C-9AFD-8F6A06C83060}"/>
          </ac:spMkLst>
        </pc:spChg>
        <pc:picChg chg="del">
          <ac:chgData name="Joscheba Sonderegger" userId="2c081227-405d-435b-966b-96f8eef3f7cd" providerId="ADAL" clId="{45A98251-B057-4BDC-AAA7-75313C832970}" dt="2023-05-16T10:10:54.293" v="1703" actId="478"/>
          <ac:picMkLst>
            <pc:docMk/>
            <pc:sldMk cId="3121116265" sldId="279"/>
            <ac:picMk id="3" creationId="{5DD833AB-238F-D3F2-2FC5-1FA32B3848BB}"/>
          </ac:picMkLst>
        </pc:picChg>
        <pc:picChg chg="add mod ord">
          <ac:chgData name="Joscheba Sonderegger" userId="2c081227-405d-435b-966b-96f8eef3f7cd" providerId="ADAL" clId="{45A98251-B057-4BDC-AAA7-75313C832970}" dt="2023-05-16T10:10:56.778" v="1705" actId="167"/>
          <ac:picMkLst>
            <pc:docMk/>
            <pc:sldMk cId="3121116265" sldId="279"/>
            <ac:picMk id="5" creationId="{D86F9B3F-88E9-0C7D-00DE-590AD0887D45}"/>
          </ac:picMkLst>
        </pc:picChg>
        <pc:picChg chg="del">
          <ac:chgData name="Joscheba Sonderegger" userId="2c081227-405d-435b-966b-96f8eef3f7cd" providerId="ADAL" clId="{45A98251-B057-4BDC-AAA7-75313C832970}" dt="2023-05-09T12:48:04.378" v="588" actId="478"/>
          <ac:picMkLst>
            <pc:docMk/>
            <pc:sldMk cId="3121116265" sldId="279"/>
            <ac:picMk id="5" creationId="{F2CF17D5-458D-E66D-7AD7-6B2B50B8B067}"/>
          </ac:picMkLst>
        </pc:picChg>
        <pc:picChg chg="add mod">
          <ac:chgData name="Joscheba Sonderegger" userId="2c081227-405d-435b-966b-96f8eef3f7cd" providerId="ADAL" clId="{45A98251-B057-4BDC-AAA7-75313C832970}" dt="2023-05-16T10:15:56.421" v="1760" actId="1076"/>
          <ac:picMkLst>
            <pc:docMk/>
            <pc:sldMk cId="3121116265" sldId="279"/>
            <ac:picMk id="7" creationId="{BAB2D284-00C3-3942-B3DF-AC3FB68ED9BE}"/>
          </ac:picMkLst>
        </pc:picChg>
        <pc:picChg chg="add del mod">
          <ac:chgData name="Joscheba Sonderegger" userId="2c081227-405d-435b-966b-96f8eef3f7cd" providerId="ADAL" clId="{45A98251-B057-4BDC-AAA7-75313C832970}" dt="2023-05-16T10:15:29.321" v="1755" actId="478"/>
          <ac:picMkLst>
            <pc:docMk/>
            <pc:sldMk cId="3121116265" sldId="279"/>
            <ac:picMk id="11266" creationId="{6826F34B-E3F6-DA2F-5ABE-7B06A87882DE}"/>
          </ac:picMkLst>
        </pc:picChg>
      </pc:sldChg>
      <pc:sldChg chg="addSp delSp modSp add mod ord delAnim">
        <pc:chgData name="Joscheba Sonderegger" userId="2c081227-405d-435b-966b-96f8eef3f7cd" providerId="ADAL" clId="{45A98251-B057-4BDC-AAA7-75313C832970}" dt="2023-05-16T10:16:00.701" v="1762"/>
        <pc:sldMkLst>
          <pc:docMk/>
          <pc:sldMk cId="4054778556" sldId="280"/>
        </pc:sldMkLst>
        <pc:spChg chg="mod">
          <ac:chgData name="Joscheba Sonderegger" userId="2c081227-405d-435b-966b-96f8eef3f7cd" providerId="ADAL" clId="{45A98251-B057-4BDC-AAA7-75313C832970}" dt="2023-05-09T12:47:33.704" v="583" actId="1076"/>
          <ac:spMkLst>
            <pc:docMk/>
            <pc:sldMk cId="4054778556" sldId="280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2:48:50.850" v="590" actId="20577"/>
          <ac:spMkLst>
            <pc:docMk/>
            <pc:sldMk cId="4054778556" sldId="280"/>
            <ac:spMk id="10" creationId="{CB344C6A-ED92-4D9E-A59B-4B17A916CFEC}"/>
          </ac:spMkLst>
        </pc:spChg>
        <pc:spChg chg="mod">
          <ac:chgData name="Joscheba Sonderegger" userId="2c081227-405d-435b-966b-96f8eef3f7cd" providerId="ADAL" clId="{45A98251-B057-4BDC-AAA7-75313C832970}" dt="2023-05-09T12:47:11.144" v="580" actId="403"/>
          <ac:spMkLst>
            <pc:docMk/>
            <pc:sldMk cId="4054778556" sldId="280"/>
            <ac:spMk id="13" creationId="{2CE9B38C-8C48-435C-9AFD-8F6A06C83060}"/>
          </ac:spMkLst>
        </pc:spChg>
        <pc:picChg chg="add del mod ord">
          <ac:chgData name="Joscheba Sonderegger" userId="2c081227-405d-435b-966b-96f8eef3f7cd" providerId="ADAL" clId="{45A98251-B057-4BDC-AAA7-75313C832970}" dt="2023-05-16T10:10:49.762" v="1700" actId="478"/>
          <ac:picMkLst>
            <pc:docMk/>
            <pc:sldMk cId="4054778556" sldId="280"/>
            <ac:picMk id="2" creationId="{EAD6F1A2-2E16-5171-F7AF-6AE2640EAFC4}"/>
          </ac:picMkLst>
        </pc:picChg>
        <pc:picChg chg="add del mod">
          <ac:chgData name="Joscheba Sonderegger" userId="2c081227-405d-435b-966b-96f8eef3f7cd" providerId="ADAL" clId="{45A98251-B057-4BDC-AAA7-75313C832970}" dt="2023-05-16T10:16:00.328" v="1761" actId="478"/>
          <ac:picMkLst>
            <pc:docMk/>
            <pc:sldMk cId="4054778556" sldId="280"/>
            <ac:picMk id="3" creationId="{E66C4812-94B7-8181-187C-EE2F829EB685}"/>
          </ac:picMkLst>
        </pc:picChg>
        <pc:picChg chg="add mod ord">
          <ac:chgData name="Joscheba Sonderegger" userId="2c081227-405d-435b-966b-96f8eef3f7cd" providerId="ADAL" clId="{45A98251-B057-4BDC-AAA7-75313C832970}" dt="2023-05-16T10:10:52.058" v="1702" actId="167"/>
          <ac:picMkLst>
            <pc:docMk/>
            <pc:sldMk cId="4054778556" sldId="280"/>
            <ac:picMk id="5" creationId="{BA3FDD5E-AAF0-0CF0-1E10-983B71BC4FE2}"/>
          </ac:picMkLst>
        </pc:picChg>
        <pc:picChg chg="del">
          <ac:chgData name="Joscheba Sonderegger" userId="2c081227-405d-435b-966b-96f8eef3f7cd" providerId="ADAL" clId="{45A98251-B057-4BDC-AAA7-75313C832970}" dt="2023-05-09T12:47:36.988" v="584" actId="478"/>
          <ac:picMkLst>
            <pc:docMk/>
            <pc:sldMk cId="4054778556" sldId="280"/>
            <ac:picMk id="5" creationId="{BF7AB237-83FA-4278-8AB6-8A303EDCF552}"/>
          </ac:picMkLst>
        </pc:picChg>
        <pc:picChg chg="del">
          <ac:chgData name="Joscheba Sonderegger" userId="2c081227-405d-435b-966b-96f8eef3f7cd" providerId="ADAL" clId="{45A98251-B057-4BDC-AAA7-75313C832970}" dt="2023-05-09T12:47:38.154" v="585" actId="478"/>
          <ac:picMkLst>
            <pc:docMk/>
            <pc:sldMk cId="4054778556" sldId="280"/>
            <ac:picMk id="6" creationId="{3B4049EA-C88A-41C5-A2B2-A239BF39BF28}"/>
          </ac:picMkLst>
        </pc:picChg>
        <pc:picChg chg="add mod">
          <ac:chgData name="Joscheba Sonderegger" userId="2c081227-405d-435b-966b-96f8eef3f7cd" providerId="ADAL" clId="{45A98251-B057-4BDC-AAA7-75313C832970}" dt="2023-05-16T10:16:00.701" v="1762"/>
          <ac:picMkLst>
            <pc:docMk/>
            <pc:sldMk cId="4054778556" sldId="280"/>
            <ac:picMk id="6" creationId="{6FA01750-486B-2CE4-34D7-89B4732EE7D4}"/>
          </ac:picMkLst>
        </pc:picChg>
      </pc:sldChg>
      <pc:sldChg chg="addSp delSp modSp add mod ord modAnim">
        <pc:chgData name="Joscheba Sonderegger" userId="2c081227-405d-435b-966b-96f8eef3f7cd" providerId="ADAL" clId="{45A98251-B057-4BDC-AAA7-75313C832970}" dt="2023-05-16T10:18:01.058" v="1783" actId="1076"/>
        <pc:sldMkLst>
          <pc:docMk/>
          <pc:sldMk cId="2738209278" sldId="281"/>
        </pc:sldMkLst>
        <pc:spChg chg="add del mod">
          <ac:chgData name="Joscheba Sonderegger" userId="2c081227-405d-435b-966b-96f8eef3f7cd" providerId="ADAL" clId="{45A98251-B057-4BDC-AAA7-75313C832970}" dt="2023-05-09T13:35:27.448" v="1470" actId="478"/>
          <ac:spMkLst>
            <pc:docMk/>
            <pc:sldMk cId="2738209278" sldId="281"/>
            <ac:spMk id="6" creationId="{AABE0DC1-FEA6-20A0-F9C8-843797AE0721}"/>
          </ac:spMkLst>
        </pc:spChg>
        <pc:spChg chg="mod">
          <ac:chgData name="Joscheba Sonderegger" userId="2c081227-405d-435b-966b-96f8eef3f7cd" providerId="ADAL" clId="{45A98251-B057-4BDC-AAA7-75313C832970}" dt="2023-05-09T13:33:45.668" v="1393" actId="14100"/>
          <ac:spMkLst>
            <pc:docMk/>
            <pc:sldMk cId="2738209278" sldId="281"/>
            <ac:spMk id="8" creationId="{069F9B3E-A91A-433D-BAE8-3FB19C2FD52B}"/>
          </ac:spMkLst>
        </pc:spChg>
        <pc:spChg chg="add del mod">
          <ac:chgData name="Joscheba Sonderegger" userId="2c081227-405d-435b-966b-96f8eef3f7cd" providerId="ADAL" clId="{45A98251-B057-4BDC-AAA7-75313C832970}" dt="2023-05-09T13:35:20.238" v="1467" actId="14100"/>
          <ac:spMkLst>
            <pc:docMk/>
            <pc:sldMk cId="2738209278" sldId="281"/>
            <ac:spMk id="11" creationId="{C87188AB-8130-4426-BA72-12BC343F6ED2}"/>
          </ac:spMkLst>
        </pc:spChg>
        <pc:spChg chg="mod">
          <ac:chgData name="Joscheba Sonderegger" userId="2c081227-405d-435b-966b-96f8eef3f7cd" providerId="ADAL" clId="{45A98251-B057-4BDC-AAA7-75313C832970}" dt="2023-05-09T13:34:16.601" v="1430" actId="20577"/>
          <ac:spMkLst>
            <pc:docMk/>
            <pc:sldMk cId="2738209278" sldId="281"/>
            <ac:spMk id="12" creationId="{E9FF5C13-EB6C-43B0-810F-044F052BF224}"/>
          </ac:spMkLst>
        </pc:spChg>
        <pc:spChg chg="mod">
          <ac:chgData name="Joscheba Sonderegger" userId="2c081227-405d-435b-966b-96f8eef3f7cd" providerId="ADAL" clId="{45A98251-B057-4BDC-AAA7-75313C832970}" dt="2023-05-09T13:34:31.789" v="1455" actId="20577"/>
          <ac:spMkLst>
            <pc:docMk/>
            <pc:sldMk cId="2738209278" sldId="281"/>
            <ac:spMk id="13" creationId="{2CE9B38C-8C48-435C-9AFD-8F6A06C83060}"/>
          </ac:spMkLst>
        </pc:spChg>
        <pc:picChg chg="add del mod">
          <ac:chgData name="Joscheba Sonderegger" userId="2c081227-405d-435b-966b-96f8eef3f7cd" providerId="ADAL" clId="{45A98251-B057-4BDC-AAA7-75313C832970}" dt="2023-05-16T10:10:30.768" v="1691" actId="478"/>
          <ac:picMkLst>
            <pc:docMk/>
            <pc:sldMk cId="2738209278" sldId="281"/>
            <ac:picMk id="3" creationId="{5DD833AB-238F-D3F2-2FC5-1FA32B3848BB}"/>
          </ac:picMkLst>
        </pc:picChg>
        <pc:picChg chg="add mod ord">
          <ac:chgData name="Joscheba Sonderegger" userId="2c081227-405d-435b-966b-96f8eef3f7cd" providerId="ADAL" clId="{45A98251-B057-4BDC-AAA7-75313C832970}" dt="2023-05-16T10:10:34.490" v="1693" actId="167"/>
          <ac:picMkLst>
            <pc:docMk/>
            <pc:sldMk cId="2738209278" sldId="281"/>
            <ac:picMk id="5" creationId="{A25F527F-91AC-4B38-431B-E2C2EA1C4EBC}"/>
          </ac:picMkLst>
        </pc:picChg>
        <pc:picChg chg="del">
          <ac:chgData name="Joscheba Sonderegger" userId="2c081227-405d-435b-966b-96f8eef3f7cd" providerId="ADAL" clId="{45A98251-B057-4BDC-AAA7-75313C832970}" dt="2023-05-09T13:00:58.757" v="963" actId="478"/>
          <ac:picMkLst>
            <pc:docMk/>
            <pc:sldMk cId="2738209278" sldId="281"/>
            <ac:picMk id="5" creationId="{F2CF17D5-458D-E66D-7AD7-6B2B50B8B067}"/>
          </ac:picMkLst>
        </pc:picChg>
        <pc:picChg chg="add mod modCrop">
          <ac:chgData name="Joscheba Sonderegger" userId="2c081227-405d-435b-966b-96f8eef3f7cd" providerId="ADAL" clId="{45A98251-B057-4BDC-AAA7-75313C832970}" dt="2023-05-16T10:18:01.058" v="1783" actId="1076"/>
          <ac:picMkLst>
            <pc:docMk/>
            <pc:sldMk cId="2738209278" sldId="281"/>
            <ac:picMk id="7" creationId="{2B17A478-7BCF-BFEE-2FC2-D006E63C7234}"/>
          </ac:picMkLst>
        </pc:picChg>
        <pc:picChg chg="add del mod">
          <ac:chgData name="Joscheba Sonderegger" userId="2c081227-405d-435b-966b-96f8eef3f7cd" providerId="ADAL" clId="{45A98251-B057-4BDC-AAA7-75313C832970}" dt="2023-05-09T13:35:27.448" v="1470" actId="478"/>
          <ac:picMkLst>
            <pc:docMk/>
            <pc:sldMk cId="2738209278" sldId="281"/>
            <ac:picMk id="7" creationId="{C3A117D3-C773-0C8D-CFA5-09580994E76D}"/>
          </ac:picMkLst>
        </pc:picChg>
        <pc:picChg chg="add del mod">
          <ac:chgData name="Joscheba Sonderegger" userId="2c081227-405d-435b-966b-96f8eef3f7cd" providerId="ADAL" clId="{45A98251-B057-4BDC-AAA7-75313C832970}" dt="2023-05-09T13:33:27.041" v="1352" actId="478"/>
          <ac:picMkLst>
            <pc:docMk/>
            <pc:sldMk cId="2738209278" sldId="281"/>
            <ac:picMk id="1026" creationId="{349E44D1-A1FA-802C-952C-54582B153BC1}"/>
          </ac:picMkLst>
        </pc:picChg>
        <pc:picChg chg="add del mod">
          <ac:chgData name="Joscheba Sonderegger" userId="2c081227-405d-435b-966b-96f8eef3f7cd" providerId="ADAL" clId="{45A98251-B057-4BDC-AAA7-75313C832970}" dt="2023-05-09T13:35:21.713" v="1468"/>
          <ac:picMkLst>
            <pc:docMk/>
            <pc:sldMk cId="2738209278" sldId="281"/>
            <ac:picMk id="1028" creationId="{2B8AEC9C-46F2-F602-9F2E-039DB1B6FB29}"/>
          </ac:picMkLst>
        </pc:picChg>
        <pc:picChg chg="add del mod">
          <ac:chgData name="Joscheba Sonderegger" userId="2c081227-405d-435b-966b-96f8eef3f7cd" providerId="ADAL" clId="{45A98251-B057-4BDC-AAA7-75313C832970}" dt="2023-05-09T13:35:51.225" v="1480"/>
          <ac:picMkLst>
            <pc:docMk/>
            <pc:sldMk cId="2738209278" sldId="281"/>
            <ac:picMk id="1030" creationId="{789FBFE6-B57E-DBE7-8B7A-F689C18C795C}"/>
          </ac:picMkLst>
        </pc:picChg>
        <pc:picChg chg="add del mod">
          <ac:chgData name="Joscheba Sonderegger" userId="2c081227-405d-435b-966b-96f8eef3f7cd" providerId="ADAL" clId="{45A98251-B057-4BDC-AAA7-75313C832970}" dt="2023-05-16T10:16:58.858" v="1772" actId="478"/>
          <ac:picMkLst>
            <pc:docMk/>
            <pc:sldMk cId="2738209278" sldId="281"/>
            <ac:picMk id="1032" creationId="{F1FE8724-24F3-CD7E-1821-6E1985B012D1}"/>
          </ac:picMkLst>
        </pc:picChg>
      </pc:sldChg>
      <pc:sldChg chg="addSp delSp modSp add mod ord">
        <pc:chgData name="Joscheba Sonderegger" userId="2c081227-405d-435b-966b-96f8eef3f7cd" providerId="ADAL" clId="{45A98251-B057-4BDC-AAA7-75313C832970}" dt="2023-05-16T10:19:02.666" v="1796"/>
        <pc:sldMkLst>
          <pc:docMk/>
          <pc:sldMk cId="2403147089" sldId="282"/>
        </pc:sldMkLst>
        <pc:spChg chg="mod">
          <ac:chgData name="Joscheba Sonderegger" userId="2c081227-405d-435b-966b-96f8eef3f7cd" providerId="ADAL" clId="{45A98251-B057-4BDC-AAA7-75313C832970}" dt="2023-05-09T12:52:24.896" v="729" actId="14100"/>
          <ac:spMkLst>
            <pc:docMk/>
            <pc:sldMk cId="2403147089" sldId="282"/>
            <ac:spMk id="4" creationId="{3DB9BC30-2ABE-408B-B728-4D8906446C42}"/>
          </ac:spMkLst>
        </pc:spChg>
        <pc:spChg chg="mod">
          <ac:chgData name="Joscheba Sonderegger" userId="2c081227-405d-435b-966b-96f8eef3f7cd" providerId="ADAL" clId="{45A98251-B057-4BDC-AAA7-75313C832970}" dt="2023-05-09T12:52:28.143" v="730" actId="1076"/>
          <ac:spMkLst>
            <pc:docMk/>
            <pc:sldMk cId="2403147089" sldId="282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2:52:41.256" v="734" actId="5793"/>
          <ac:spMkLst>
            <pc:docMk/>
            <pc:sldMk cId="2403147089" sldId="282"/>
            <ac:spMk id="12" creationId="{E9FF5C13-EB6C-43B0-810F-044F052BF224}"/>
          </ac:spMkLst>
        </pc:spChg>
        <pc:picChg chg="del">
          <ac:chgData name="Joscheba Sonderegger" userId="2c081227-405d-435b-966b-96f8eef3f7cd" providerId="ADAL" clId="{45A98251-B057-4BDC-AAA7-75313C832970}" dt="2023-05-16T10:10:07.864" v="1682" actId="478"/>
          <ac:picMkLst>
            <pc:docMk/>
            <pc:sldMk cId="2403147089" sldId="282"/>
            <ac:picMk id="2" creationId="{D59DC49C-7C34-6612-028E-9A321D4284CA}"/>
          </ac:picMkLst>
        </pc:picChg>
        <pc:picChg chg="del">
          <ac:chgData name="Joscheba Sonderegger" userId="2c081227-405d-435b-966b-96f8eef3f7cd" providerId="ADAL" clId="{45A98251-B057-4BDC-AAA7-75313C832970}" dt="2023-05-09T13:00:56.793" v="962" actId="478"/>
          <ac:picMkLst>
            <pc:docMk/>
            <pc:sldMk cId="2403147089" sldId="282"/>
            <ac:picMk id="3" creationId="{BD9CD6EA-7DC6-1982-2F17-94EDC382BC2F}"/>
          </ac:picMkLst>
        </pc:picChg>
        <pc:picChg chg="add mod ord">
          <ac:chgData name="Joscheba Sonderegger" userId="2c081227-405d-435b-966b-96f8eef3f7cd" providerId="ADAL" clId="{45A98251-B057-4BDC-AAA7-75313C832970}" dt="2023-05-16T10:10:11.151" v="1684" actId="167"/>
          <ac:picMkLst>
            <pc:docMk/>
            <pc:sldMk cId="2403147089" sldId="282"/>
            <ac:picMk id="3" creationId="{BEC8F340-D2EF-CE3A-786F-BB1F87AC74DD}"/>
          </ac:picMkLst>
        </pc:picChg>
        <pc:picChg chg="add del mod">
          <ac:chgData name="Joscheba Sonderegger" userId="2c081227-405d-435b-966b-96f8eef3f7cd" providerId="ADAL" clId="{45A98251-B057-4BDC-AAA7-75313C832970}" dt="2023-05-16T10:19:02.197" v="1795" actId="478"/>
          <ac:picMkLst>
            <pc:docMk/>
            <pc:sldMk cId="2403147089" sldId="282"/>
            <ac:picMk id="5" creationId="{F54DDE2D-6FB3-E924-5FA2-5CF5D59C1867}"/>
          </ac:picMkLst>
        </pc:picChg>
        <pc:picChg chg="add mod">
          <ac:chgData name="Joscheba Sonderegger" userId="2c081227-405d-435b-966b-96f8eef3f7cd" providerId="ADAL" clId="{45A98251-B057-4BDC-AAA7-75313C832970}" dt="2023-05-16T10:19:02.666" v="1796"/>
          <ac:picMkLst>
            <pc:docMk/>
            <pc:sldMk cId="2403147089" sldId="282"/>
            <ac:picMk id="6" creationId="{53D33885-FBF8-D293-DDB5-F6E8EBD573D7}"/>
          </ac:picMkLst>
        </pc:picChg>
      </pc:sldChg>
      <pc:sldChg chg="add del ord">
        <pc:chgData name="Joscheba Sonderegger" userId="2c081227-405d-435b-966b-96f8eef3f7cd" providerId="ADAL" clId="{45A98251-B057-4BDC-AAA7-75313C832970}" dt="2023-05-09T12:53:49.442" v="739" actId="47"/>
        <pc:sldMkLst>
          <pc:docMk/>
          <pc:sldMk cId="835289787" sldId="283"/>
        </pc:sldMkLst>
      </pc:sldChg>
      <pc:sldChg chg="addSp delSp modSp add mod ord">
        <pc:chgData name="Joscheba Sonderegger" userId="2c081227-405d-435b-966b-96f8eef3f7cd" providerId="ADAL" clId="{45A98251-B057-4BDC-AAA7-75313C832970}" dt="2023-05-16T10:19:37.930" v="1804" actId="1076"/>
        <pc:sldMkLst>
          <pc:docMk/>
          <pc:sldMk cId="3085096717" sldId="283"/>
        </pc:sldMkLst>
        <pc:spChg chg="mod">
          <ac:chgData name="Joscheba Sonderegger" userId="2c081227-405d-435b-966b-96f8eef3f7cd" providerId="ADAL" clId="{45A98251-B057-4BDC-AAA7-75313C832970}" dt="2023-05-09T12:56:26.384" v="810" actId="1076"/>
          <ac:spMkLst>
            <pc:docMk/>
            <pc:sldMk cId="3085096717" sldId="283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2:57:36.093" v="926" actId="20577"/>
          <ac:spMkLst>
            <pc:docMk/>
            <pc:sldMk cId="3085096717" sldId="283"/>
            <ac:spMk id="11" creationId="{C87188AB-8130-4426-BA72-12BC343F6ED2}"/>
          </ac:spMkLst>
        </pc:spChg>
        <pc:spChg chg="mod">
          <ac:chgData name="Joscheba Sonderegger" userId="2c081227-405d-435b-966b-96f8eef3f7cd" providerId="ADAL" clId="{45A98251-B057-4BDC-AAA7-75313C832970}" dt="2023-05-09T12:57:19.949" v="920" actId="404"/>
          <ac:spMkLst>
            <pc:docMk/>
            <pc:sldMk cId="3085096717" sldId="283"/>
            <ac:spMk id="12" creationId="{E9FF5C13-EB6C-43B0-810F-044F052BF224}"/>
          </ac:spMkLst>
        </pc:spChg>
        <pc:spChg chg="mod">
          <ac:chgData name="Joscheba Sonderegger" userId="2c081227-405d-435b-966b-96f8eef3f7cd" providerId="ADAL" clId="{45A98251-B057-4BDC-AAA7-75313C832970}" dt="2023-05-09T12:57:24.816" v="921" actId="404"/>
          <ac:spMkLst>
            <pc:docMk/>
            <pc:sldMk cId="3085096717" sldId="283"/>
            <ac:spMk id="13" creationId="{2CE9B38C-8C48-435C-9AFD-8F6A06C83060}"/>
          </ac:spMkLst>
        </pc:spChg>
        <pc:picChg chg="del">
          <ac:chgData name="Joscheba Sonderegger" userId="2c081227-405d-435b-966b-96f8eef3f7cd" providerId="ADAL" clId="{45A98251-B057-4BDC-AAA7-75313C832970}" dt="2023-05-16T10:09:57.653" v="1679" actId="478"/>
          <ac:picMkLst>
            <pc:docMk/>
            <pc:sldMk cId="3085096717" sldId="283"/>
            <ac:picMk id="3" creationId="{5DD833AB-238F-D3F2-2FC5-1FA32B3848BB}"/>
          </ac:picMkLst>
        </pc:picChg>
        <pc:picChg chg="add del mod">
          <ac:chgData name="Joscheba Sonderegger" userId="2c081227-405d-435b-966b-96f8eef3f7cd" providerId="ADAL" clId="{45A98251-B057-4BDC-AAA7-75313C832970}" dt="2023-05-16T10:19:07.915" v="1797" actId="478"/>
          <ac:picMkLst>
            <pc:docMk/>
            <pc:sldMk cId="3085096717" sldId="283"/>
            <ac:picMk id="5" creationId="{17C061A3-D47B-D9E7-6885-E24E612D98F8}"/>
          </ac:picMkLst>
        </pc:picChg>
        <pc:picChg chg="add mod ord">
          <ac:chgData name="Joscheba Sonderegger" userId="2c081227-405d-435b-966b-96f8eef3f7cd" providerId="ADAL" clId="{45A98251-B057-4BDC-AAA7-75313C832970}" dt="2023-05-16T10:10:01.354" v="1681" actId="167"/>
          <ac:picMkLst>
            <pc:docMk/>
            <pc:sldMk cId="3085096717" sldId="283"/>
            <ac:picMk id="6" creationId="{1783E8A2-930B-F332-2D38-C69F557B1C8D}"/>
          </ac:picMkLst>
        </pc:picChg>
        <pc:picChg chg="del">
          <ac:chgData name="Joscheba Sonderegger" userId="2c081227-405d-435b-966b-96f8eef3f7cd" providerId="ADAL" clId="{45A98251-B057-4BDC-AAA7-75313C832970}" dt="2023-05-09T13:00:33.104" v="958" actId="478"/>
          <ac:picMkLst>
            <pc:docMk/>
            <pc:sldMk cId="3085096717" sldId="283"/>
            <ac:picMk id="6" creationId="{AA95B71F-FE74-BEDC-895C-04A8208C82D7}"/>
          </ac:picMkLst>
        </pc:picChg>
        <pc:picChg chg="add mod">
          <ac:chgData name="Joscheba Sonderegger" userId="2c081227-405d-435b-966b-96f8eef3f7cd" providerId="ADAL" clId="{45A98251-B057-4BDC-AAA7-75313C832970}" dt="2023-05-16T10:19:37.930" v="1804" actId="1076"/>
          <ac:picMkLst>
            <pc:docMk/>
            <pc:sldMk cId="3085096717" sldId="283"/>
            <ac:picMk id="9" creationId="{EB6D8BC1-BA74-015A-638B-A84E48C19F0D}"/>
          </ac:picMkLst>
        </pc:picChg>
      </pc:sldChg>
      <pc:sldChg chg="addSp delSp modSp add mod ord">
        <pc:chgData name="Joscheba Sonderegger" userId="2c081227-405d-435b-966b-96f8eef3f7cd" providerId="ADAL" clId="{45A98251-B057-4BDC-AAA7-75313C832970}" dt="2023-05-16T10:19:44.287" v="1806"/>
        <pc:sldMkLst>
          <pc:docMk/>
          <pc:sldMk cId="287692535" sldId="284"/>
        </pc:sldMkLst>
        <pc:spChg chg="mod">
          <ac:chgData name="Joscheba Sonderegger" userId="2c081227-405d-435b-966b-96f8eef3f7cd" providerId="ADAL" clId="{45A98251-B057-4BDC-AAA7-75313C832970}" dt="2023-05-09T12:58:00.875" v="931" actId="14100"/>
          <ac:spMkLst>
            <pc:docMk/>
            <pc:sldMk cId="287692535" sldId="284"/>
            <ac:spMk id="4" creationId="{3DB9BC30-2ABE-408B-B728-4D8906446C42}"/>
          </ac:spMkLst>
        </pc:spChg>
        <pc:spChg chg="mod">
          <ac:chgData name="Joscheba Sonderegger" userId="2c081227-405d-435b-966b-96f8eef3f7cd" providerId="ADAL" clId="{45A98251-B057-4BDC-AAA7-75313C832970}" dt="2023-05-09T12:58:03.640" v="932" actId="1076"/>
          <ac:spMkLst>
            <pc:docMk/>
            <pc:sldMk cId="287692535" sldId="284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2:58:13.009" v="957" actId="20577"/>
          <ac:spMkLst>
            <pc:docMk/>
            <pc:sldMk cId="287692535" sldId="284"/>
            <ac:spMk id="13" creationId="{2CE9B38C-8C48-435C-9AFD-8F6A06C83060}"/>
          </ac:spMkLst>
        </pc:spChg>
        <pc:picChg chg="del">
          <ac:chgData name="Joscheba Sonderegger" userId="2c081227-405d-435b-966b-96f8eef3f7cd" providerId="ADAL" clId="{45A98251-B057-4BDC-AAA7-75313C832970}" dt="2023-05-16T10:09:51.498" v="1676" actId="478"/>
          <ac:picMkLst>
            <pc:docMk/>
            <pc:sldMk cId="287692535" sldId="284"/>
            <ac:picMk id="2" creationId="{EAD6F1A2-2E16-5171-F7AF-6AE2640EAFC4}"/>
          </ac:picMkLst>
        </pc:picChg>
        <pc:picChg chg="add del mod">
          <ac:chgData name="Joscheba Sonderegger" userId="2c081227-405d-435b-966b-96f8eef3f7cd" providerId="ADAL" clId="{45A98251-B057-4BDC-AAA7-75313C832970}" dt="2023-05-16T10:19:43.883" v="1805" actId="478"/>
          <ac:picMkLst>
            <pc:docMk/>
            <pc:sldMk cId="287692535" sldId="284"/>
            <ac:picMk id="3" creationId="{6E1D8255-43A4-F8A2-6903-8F290B9F9F48}"/>
          </ac:picMkLst>
        </pc:picChg>
        <pc:picChg chg="add mod ord">
          <ac:chgData name="Joscheba Sonderegger" userId="2c081227-405d-435b-966b-96f8eef3f7cd" providerId="ADAL" clId="{45A98251-B057-4BDC-AAA7-75313C832970}" dt="2023-05-16T10:09:54.403" v="1678" actId="167"/>
          <ac:picMkLst>
            <pc:docMk/>
            <pc:sldMk cId="287692535" sldId="284"/>
            <ac:picMk id="5" creationId="{FAC31D16-1174-B711-540E-F8FD4D640303}"/>
          </ac:picMkLst>
        </pc:picChg>
        <pc:picChg chg="add mod">
          <ac:chgData name="Joscheba Sonderegger" userId="2c081227-405d-435b-966b-96f8eef3f7cd" providerId="ADAL" clId="{45A98251-B057-4BDC-AAA7-75313C832970}" dt="2023-05-16T10:19:44.287" v="1806"/>
          <ac:picMkLst>
            <pc:docMk/>
            <pc:sldMk cId="287692535" sldId="284"/>
            <ac:picMk id="6" creationId="{B3C58EA8-4822-1113-474C-CD05BD3D89EA}"/>
          </ac:picMkLst>
        </pc:picChg>
      </pc:sldChg>
      <pc:sldChg chg="addSp delSp modSp add mod ord addAnim delAnim modAnim">
        <pc:chgData name="Joscheba Sonderegger" userId="2c081227-405d-435b-966b-96f8eef3f7cd" providerId="ADAL" clId="{45A98251-B057-4BDC-AAA7-75313C832970}" dt="2023-05-16T10:21:28.440" v="1827" actId="1076"/>
        <pc:sldMkLst>
          <pc:docMk/>
          <pc:sldMk cId="265400108" sldId="285"/>
        </pc:sldMkLst>
        <pc:spChg chg="mod">
          <ac:chgData name="Joscheba Sonderegger" userId="2c081227-405d-435b-966b-96f8eef3f7cd" providerId="ADAL" clId="{45A98251-B057-4BDC-AAA7-75313C832970}" dt="2023-05-09T13:03:44.552" v="1076" actId="1076"/>
          <ac:spMkLst>
            <pc:docMk/>
            <pc:sldMk cId="265400108" sldId="285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3:05:23.440" v="1115" actId="20577"/>
          <ac:spMkLst>
            <pc:docMk/>
            <pc:sldMk cId="265400108" sldId="285"/>
            <ac:spMk id="11" creationId="{C87188AB-8130-4426-BA72-12BC343F6ED2}"/>
          </ac:spMkLst>
        </pc:spChg>
        <pc:spChg chg="mod">
          <ac:chgData name="Joscheba Sonderegger" userId="2c081227-405d-435b-966b-96f8eef3f7cd" providerId="ADAL" clId="{45A98251-B057-4BDC-AAA7-75313C832970}" dt="2023-05-09T13:04:54.491" v="1101" actId="20577"/>
          <ac:spMkLst>
            <pc:docMk/>
            <pc:sldMk cId="265400108" sldId="285"/>
            <ac:spMk id="12" creationId="{E9FF5C13-EB6C-43B0-810F-044F052BF224}"/>
          </ac:spMkLst>
        </pc:spChg>
        <pc:spChg chg="add del mod">
          <ac:chgData name="Joscheba Sonderegger" userId="2c081227-405d-435b-966b-96f8eef3f7cd" providerId="ADAL" clId="{45A98251-B057-4BDC-AAA7-75313C832970}" dt="2023-05-09T13:05:42.798" v="1119" actId="1076"/>
          <ac:spMkLst>
            <pc:docMk/>
            <pc:sldMk cId="265400108" sldId="285"/>
            <ac:spMk id="13" creationId="{2CE9B38C-8C48-435C-9AFD-8F6A06C83060}"/>
          </ac:spMkLst>
        </pc:spChg>
        <pc:picChg chg="del">
          <ac:chgData name="Joscheba Sonderegger" userId="2c081227-405d-435b-966b-96f8eef3f7cd" providerId="ADAL" clId="{45A98251-B057-4BDC-AAA7-75313C832970}" dt="2023-05-16T10:08:12.942" v="1658" actId="478"/>
          <ac:picMkLst>
            <pc:docMk/>
            <pc:sldMk cId="265400108" sldId="285"/>
            <ac:picMk id="3" creationId="{5DD833AB-238F-D3F2-2FC5-1FA32B3848BB}"/>
          </ac:picMkLst>
        </pc:picChg>
        <pc:picChg chg="add mod ord">
          <ac:chgData name="Joscheba Sonderegger" userId="2c081227-405d-435b-966b-96f8eef3f7cd" providerId="ADAL" clId="{45A98251-B057-4BDC-AAA7-75313C832970}" dt="2023-05-16T10:09:08.587" v="1666" actId="167"/>
          <ac:picMkLst>
            <pc:docMk/>
            <pc:sldMk cId="265400108" sldId="285"/>
            <ac:picMk id="6" creationId="{71CFB82F-F0DF-8FFA-1CAC-0B47E9B4CFE1}"/>
          </ac:picMkLst>
        </pc:picChg>
        <pc:picChg chg="add mod">
          <ac:chgData name="Joscheba Sonderegger" userId="2c081227-405d-435b-966b-96f8eef3f7cd" providerId="ADAL" clId="{45A98251-B057-4BDC-AAA7-75313C832970}" dt="2023-05-16T10:21:28.440" v="1827" actId="1076"/>
          <ac:picMkLst>
            <pc:docMk/>
            <pc:sldMk cId="265400108" sldId="285"/>
            <ac:picMk id="9" creationId="{06BE0C61-E3E6-5F8C-35BD-FDCFE8142862}"/>
          </ac:picMkLst>
        </pc:picChg>
        <pc:picChg chg="del">
          <ac:chgData name="Joscheba Sonderegger" userId="2c081227-405d-435b-966b-96f8eef3f7cd" providerId="ADAL" clId="{45A98251-B057-4BDC-AAA7-75313C832970}" dt="2023-05-09T13:04:03.785" v="1088" actId="478"/>
          <ac:picMkLst>
            <pc:docMk/>
            <pc:sldMk cId="265400108" sldId="285"/>
            <ac:picMk id="1026" creationId="{349E44D1-A1FA-802C-952C-54582B153BC1}"/>
          </ac:picMkLst>
        </pc:picChg>
        <pc:picChg chg="add del mod">
          <ac:chgData name="Joscheba Sonderegger" userId="2c081227-405d-435b-966b-96f8eef3f7cd" providerId="ADAL" clId="{45A98251-B057-4BDC-AAA7-75313C832970}" dt="2023-05-16T10:20:21.090" v="1817" actId="478"/>
          <ac:picMkLst>
            <pc:docMk/>
            <pc:sldMk cId="265400108" sldId="285"/>
            <ac:picMk id="2050" creationId="{2E301C4A-D76A-7B09-B4F1-BAF015301D38}"/>
          </ac:picMkLst>
        </pc:picChg>
      </pc:sldChg>
      <pc:sldChg chg="addSp delSp modSp add mod ord">
        <pc:chgData name="Joscheba Sonderegger" userId="2c081227-405d-435b-966b-96f8eef3f7cd" providerId="ADAL" clId="{45A98251-B057-4BDC-AAA7-75313C832970}" dt="2023-05-16T10:21:41.075" v="1829"/>
        <pc:sldMkLst>
          <pc:docMk/>
          <pc:sldMk cId="1393450332" sldId="286"/>
        </pc:sldMkLst>
        <pc:spChg chg="mod">
          <ac:chgData name="Joscheba Sonderegger" userId="2c081227-405d-435b-966b-96f8eef3f7cd" providerId="ADAL" clId="{45A98251-B057-4BDC-AAA7-75313C832970}" dt="2023-05-09T13:06:00.401" v="1123" actId="14100"/>
          <ac:spMkLst>
            <pc:docMk/>
            <pc:sldMk cId="1393450332" sldId="286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3:05:48.057" v="1120"/>
          <ac:spMkLst>
            <pc:docMk/>
            <pc:sldMk cId="1393450332" sldId="286"/>
            <ac:spMk id="13" creationId="{2CE9B38C-8C48-435C-9AFD-8F6A06C83060}"/>
          </ac:spMkLst>
        </pc:spChg>
        <pc:picChg chg="del">
          <ac:chgData name="Joscheba Sonderegger" userId="2c081227-405d-435b-966b-96f8eef3f7cd" providerId="ADAL" clId="{45A98251-B057-4BDC-AAA7-75313C832970}" dt="2023-05-16T10:09:19.354" v="1667" actId="478"/>
          <ac:picMkLst>
            <pc:docMk/>
            <pc:sldMk cId="1393450332" sldId="286"/>
            <ac:picMk id="2" creationId="{EAD6F1A2-2E16-5171-F7AF-6AE2640EAFC4}"/>
          </ac:picMkLst>
        </pc:picChg>
        <pc:picChg chg="add del mod">
          <ac:chgData name="Joscheba Sonderegger" userId="2c081227-405d-435b-966b-96f8eef3f7cd" providerId="ADAL" clId="{45A98251-B057-4BDC-AAA7-75313C832970}" dt="2023-05-16T10:21:39.990" v="1828" actId="478"/>
          <ac:picMkLst>
            <pc:docMk/>
            <pc:sldMk cId="1393450332" sldId="286"/>
            <ac:picMk id="3" creationId="{315C15D2-3FED-9649-F0FE-E57CE1BDA1EE}"/>
          </ac:picMkLst>
        </pc:picChg>
        <pc:picChg chg="add mod ord">
          <ac:chgData name="Joscheba Sonderegger" userId="2c081227-405d-435b-966b-96f8eef3f7cd" providerId="ADAL" clId="{45A98251-B057-4BDC-AAA7-75313C832970}" dt="2023-05-16T10:09:29.864" v="1669" actId="167"/>
          <ac:picMkLst>
            <pc:docMk/>
            <pc:sldMk cId="1393450332" sldId="286"/>
            <ac:picMk id="5" creationId="{6D6EDA10-44CB-1A5C-51FA-0C0F3A78DA0F}"/>
          </ac:picMkLst>
        </pc:picChg>
        <pc:picChg chg="add mod">
          <ac:chgData name="Joscheba Sonderegger" userId="2c081227-405d-435b-966b-96f8eef3f7cd" providerId="ADAL" clId="{45A98251-B057-4BDC-AAA7-75313C832970}" dt="2023-05-16T10:21:41.075" v="1829"/>
          <ac:picMkLst>
            <pc:docMk/>
            <pc:sldMk cId="1393450332" sldId="286"/>
            <ac:picMk id="6" creationId="{1AF591BD-2068-B4E9-F7B5-0D8E3F0D6C9B}"/>
          </ac:picMkLst>
        </pc:picChg>
      </pc:sldChg>
      <pc:sldChg chg="addSp delSp modSp add mod ord">
        <pc:chgData name="Joscheba Sonderegger" userId="2c081227-405d-435b-966b-96f8eef3f7cd" providerId="ADAL" clId="{45A98251-B057-4BDC-AAA7-75313C832970}" dt="2023-05-16T10:15:05.359" v="1752" actId="1076"/>
        <pc:sldMkLst>
          <pc:docMk/>
          <pc:sldMk cId="1306049330" sldId="287"/>
        </pc:sldMkLst>
        <pc:spChg chg="mod">
          <ac:chgData name="Joscheba Sonderegger" userId="2c081227-405d-435b-966b-96f8eef3f7cd" providerId="ADAL" clId="{45A98251-B057-4BDC-AAA7-75313C832970}" dt="2023-05-09T13:07:32.260" v="1168" actId="14100"/>
          <ac:spMkLst>
            <pc:docMk/>
            <pc:sldMk cId="1306049330" sldId="287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3:07:52.824" v="1188" actId="404"/>
          <ac:spMkLst>
            <pc:docMk/>
            <pc:sldMk cId="1306049330" sldId="287"/>
            <ac:spMk id="11" creationId="{C87188AB-8130-4426-BA72-12BC343F6ED2}"/>
          </ac:spMkLst>
        </pc:spChg>
        <pc:spChg chg="mod">
          <ac:chgData name="Joscheba Sonderegger" userId="2c081227-405d-435b-966b-96f8eef3f7cd" providerId="ADAL" clId="{45A98251-B057-4BDC-AAA7-75313C832970}" dt="2023-05-09T13:08:55.367" v="1204" actId="403"/>
          <ac:spMkLst>
            <pc:docMk/>
            <pc:sldMk cId="1306049330" sldId="287"/>
            <ac:spMk id="12" creationId="{E9FF5C13-EB6C-43B0-810F-044F052BF224}"/>
          </ac:spMkLst>
        </pc:spChg>
        <pc:spChg chg="mod">
          <ac:chgData name="Joscheba Sonderegger" userId="2c081227-405d-435b-966b-96f8eef3f7cd" providerId="ADAL" clId="{45A98251-B057-4BDC-AAA7-75313C832970}" dt="2023-05-09T13:07:48.308" v="1181" actId="404"/>
          <ac:spMkLst>
            <pc:docMk/>
            <pc:sldMk cId="1306049330" sldId="287"/>
            <ac:spMk id="13" creationId="{2CE9B38C-8C48-435C-9AFD-8F6A06C83060}"/>
          </ac:spMkLst>
        </pc:spChg>
        <pc:picChg chg="del">
          <ac:chgData name="Joscheba Sonderegger" userId="2c081227-405d-435b-966b-96f8eef3f7cd" providerId="ADAL" clId="{45A98251-B057-4BDC-AAA7-75313C832970}" dt="2023-05-16T10:11:08.116" v="1709" actId="478"/>
          <ac:picMkLst>
            <pc:docMk/>
            <pc:sldMk cId="1306049330" sldId="287"/>
            <ac:picMk id="3" creationId="{5DD833AB-238F-D3F2-2FC5-1FA32B3848BB}"/>
          </ac:picMkLst>
        </pc:picChg>
        <pc:picChg chg="del">
          <ac:chgData name="Joscheba Sonderegger" userId="2c081227-405d-435b-966b-96f8eef3f7cd" providerId="ADAL" clId="{45A98251-B057-4BDC-AAA7-75313C832970}" dt="2023-05-09T13:09:01.848" v="1205" actId="478"/>
          <ac:picMkLst>
            <pc:docMk/>
            <pc:sldMk cId="1306049330" sldId="287"/>
            <ac:picMk id="5" creationId="{F2CF17D5-458D-E66D-7AD7-6B2B50B8B067}"/>
          </ac:picMkLst>
        </pc:picChg>
        <pc:picChg chg="add mod ord">
          <ac:chgData name="Joscheba Sonderegger" userId="2c081227-405d-435b-966b-96f8eef3f7cd" providerId="ADAL" clId="{45A98251-B057-4BDC-AAA7-75313C832970}" dt="2023-05-16T10:11:10.630" v="1711" actId="167"/>
          <ac:picMkLst>
            <pc:docMk/>
            <pc:sldMk cId="1306049330" sldId="287"/>
            <ac:picMk id="5" creationId="{F9918090-D9A1-0C3F-C053-54FAB2A56C6D}"/>
          </ac:picMkLst>
        </pc:picChg>
        <pc:picChg chg="add mod">
          <ac:chgData name="Joscheba Sonderegger" userId="2c081227-405d-435b-966b-96f8eef3f7cd" providerId="ADAL" clId="{45A98251-B057-4BDC-AAA7-75313C832970}" dt="2023-05-16T10:15:05.359" v="1752" actId="1076"/>
          <ac:picMkLst>
            <pc:docMk/>
            <pc:sldMk cId="1306049330" sldId="287"/>
            <ac:picMk id="7" creationId="{D2C5F4F9-BEE5-8498-D40A-4A3EB966E1D0}"/>
          </ac:picMkLst>
        </pc:picChg>
        <pc:picChg chg="add del">
          <ac:chgData name="Joscheba Sonderegger" userId="2c081227-405d-435b-966b-96f8eef3f7cd" providerId="ADAL" clId="{45A98251-B057-4BDC-AAA7-75313C832970}" dt="2023-05-09T13:10:02.277" v="1207" actId="478"/>
          <ac:picMkLst>
            <pc:docMk/>
            <pc:sldMk cId="1306049330" sldId="287"/>
            <ac:picMk id="4098" creationId="{BA4F5F88-8685-5D32-5071-3547EE2702D2}"/>
          </ac:picMkLst>
        </pc:picChg>
        <pc:picChg chg="add del mod">
          <ac:chgData name="Joscheba Sonderegger" userId="2c081227-405d-435b-966b-96f8eef3f7cd" providerId="ADAL" clId="{45A98251-B057-4BDC-AAA7-75313C832970}" dt="2023-05-16T10:14:43.915" v="1747" actId="478"/>
          <ac:picMkLst>
            <pc:docMk/>
            <pc:sldMk cId="1306049330" sldId="287"/>
            <ac:picMk id="4100" creationId="{3462AFDF-AA31-4C74-98F6-B42D960434FA}"/>
          </ac:picMkLst>
        </pc:picChg>
      </pc:sldChg>
      <pc:sldChg chg="addSp delSp modSp add mod ord">
        <pc:chgData name="Joscheba Sonderegger" userId="2c081227-405d-435b-966b-96f8eef3f7cd" providerId="ADAL" clId="{45A98251-B057-4BDC-AAA7-75313C832970}" dt="2023-05-16T10:15:09.623" v="1754"/>
        <pc:sldMkLst>
          <pc:docMk/>
          <pc:sldMk cId="179262349" sldId="288"/>
        </pc:sldMkLst>
        <pc:spChg chg="mod">
          <ac:chgData name="Joscheba Sonderegger" userId="2c081227-405d-435b-966b-96f8eef3f7cd" providerId="ADAL" clId="{45A98251-B057-4BDC-AAA7-75313C832970}" dt="2023-05-09T13:08:39.434" v="1193"/>
          <ac:spMkLst>
            <pc:docMk/>
            <pc:sldMk cId="179262349" sldId="288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3:08:49.848" v="1202" actId="404"/>
          <ac:spMkLst>
            <pc:docMk/>
            <pc:sldMk cId="179262349" sldId="288"/>
            <ac:spMk id="13" creationId="{2CE9B38C-8C48-435C-9AFD-8F6A06C83060}"/>
          </ac:spMkLst>
        </pc:spChg>
        <pc:picChg chg="del">
          <ac:chgData name="Joscheba Sonderegger" userId="2c081227-405d-435b-966b-96f8eef3f7cd" providerId="ADAL" clId="{45A98251-B057-4BDC-AAA7-75313C832970}" dt="2023-05-16T10:11:01.160" v="1706" actId="478"/>
          <ac:picMkLst>
            <pc:docMk/>
            <pc:sldMk cId="179262349" sldId="288"/>
            <ac:picMk id="2" creationId="{EAD6F1A2-2E16-5171-F7AF-6AE2640EAFC4}"/>
          </ac:picMkLst>
        </pc:picChg>
        <pc:picChg chg="add del mod">
          <ac:chgData name="Joscheba Sonderegger" userId="2c081227-405d-435b-966b-96f8eef3f7cd" providerId="ADAL" clId="{45A98251-B057-4BDC-AAA7-75313C832970}" dt="2023-05-09T13:52:28.135" v="1651" actId="478"/>
          <ac:picMkLst>
            <pc:docMk/>
            <pc:sldMk cId="179262349" sldId="288"/>
            <ac:picMk id="3" creationId="{2433E1A3-6A68-31F9-670B-2AFC458175A3}"/>
          </ac:picMkLst>
        </pc:picChg>
        <pc:picChg chg="add mod ord">
          <ac:chgData name="Joscheba Sonderegger" userId="2c081227-405d-435b-966b-96f8eef3f7cd" providerId="ADAL" clId="{45A98251-B057-4BDC-AAA7-75313C832970}" dt="2023-05-16T10:11:03.956" v="1708" actId="167"/>
          <ac:picMkLst>
            <pc:docMk/>
            <pc:sldMk cId="179262349" sldId="288"/>
            <ac:picMk id="3" creationId="{55E9F164-7FE9-F83F-CB83-8516E7F1CAAE}"/>
          </ac:picMkLst>
        </pc:picChg>
        <pc:picChg chg="add del mod">
          <ac:chgData name="Joscheba Sonderegger" userId="2c081227-405d-435b-966b-96f8eef3f7cd" providerId="ADAL" clId="{45A98251-B057-4BDC-AAA7-75313C832970}" dt="2023-05-16T10:15:09.150" v="1753" actId="478"/>
          <ac:picMkLst>
            <pc:docMk/>
            <pc:sldMk cId="179262349" sldId="288"/>
            <ac:picMk id="5" creationId="{742358FB-CDAC-EFB0-CF28-2092F404BB99}"/>
          </ac:picMkLst>
        </pc:picChg>
        <pc:picChg chg="add mod">
          <ac:chgData name="Joscheba Sonderegger" userId="2c081227-405d-435b-966b-96f8eef3f7cd" providerId="ADAL" clId="{45A98251-B057-4BDC-AAA7-75313C832970}" dt="2023-05-16T10:15:09.623" v="1754"/>
          <ac:picMkLst>
            <pc:docMk/>
            <pc:sldMk cId="179262349" sldId="288"/>
            <ac:picMk id="6" creationId="{B1497C15-6B62-6E47-717D-E10169796F5E}"/>
          </ac:picMkLst>
        </pc:picChg>
      </pc:sldChg>
      <pc:sldChg chg="addSp delSp modSp add mod ord">
        <pc:chgData name="Joscheba Sonderegger" userId="2c081227-405d-435b-966b-96f8eef3f7cd" providerId="ADAL" clId="{45A98251-B057-4BDC-AAA7-75313C832970}" dt="2023-05-16T10:16:41.869" v="1769" actId="1076"/>
        <pc:sldMkLst>
          <pc:docMk/>
          <pc:sldMk cId="1928500028" sldId="289"/>
        </pc:sldMkLst>
        <pc:spChg chg="add del">
          <ac:chgData name="Joscheba Sonderegger" userId="2c081227-405d-435b-966b-96f8eef3f7cd" providerId="ADAL" clId="{45A98251-B057-4BDC-AAA7-75313C832970}" dt="2023-05-09T13:31:41.291" v="1337"/>
          <ac:spMkLst>
            <pc:docMk/>
            <pc:sldMk cId="1928500028" sldId="289"/>
            <ac:spMk id="5" creationId="{C84F45A8-6E56-44EF-8717-8F044F882A0D}"/>
          </ac:spMkLst>
        </pc:spChg>
        <pc:spChg chg="mod">
          <ac:chgData name="Joscheba Sonderegger" userId="2c081227-405d-435b-966b-96f8eef3f7cd" providerId="ADAL" clId="{45A98251-B057-4BDC-AAA7-75313C832970}" dt="2023-05-09T13:28:36.919" v="1308" actId="1076"/>
          <ac:spMkLst>
            <pc:docMk/>
            <pc:sldMk cId="1928500028" sldId="289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3:28:28.103" v="1307" actId="108"/>
          <ac:spMkLst>
            <pc:docMk/>
            <pc:sldMk cId="1928500028" sldId="289"/>
            <ac:spMk id="11" creationId="{C87188AB-8130-4426-BA72-12BC343F6ED2}"/>
          </ac:spMkLst>
        </pc:spChg>
        <pc:spChg chg="mod">
          <ac:chgData name="Joscheba Sonderegger" userId="2c081227-405d-435b-966b-96f8eef3f7cd" providerId="ADAL" clId="{45A98251-B057-4BDC-AAA7-75313C832970}" dt="2023-05-09T13:28:14.075" v="1301" actId="403"/>
          <ac:spMkLst>
            <pc:docMk/>
            <pc:sldMk cId="1928500028" sldId="289"/>
            <ac:spMk id="12" creationId="{E9FF5C13-EB6C-43B0-810F-044F052BF224}"/>
          </ac:spMkLst>
        </pc:spChg>
        <pc:spChg chg="mod">
          <ac:chgData name="Joscheba Sonderegger" userId="2c081227-405d-435b-966b-96f8eef3f7cd" providerId="ADAL" clId="{45A98251-B057-4BDC-AAA7-75313C832970}" dt="2023-05-09T13:32:40.296" v="1350" actId="20577"/>
          <ac:spMkLst>
            <pc:docMk/>
            <pc:sldMk cId="1928500028" sldId="289"/>
            <ac:spMk id="13" creationId="{2CE9B38C-8C48-435C-9AFD-8F6A06C83060}"/>
          </ac:spMkLst>
        </pc:spChg>
        <pc:picChg chg="del">
          <ac:chgData name="Joscheba Sonderegger" userId="2c081227-405d-435b-966b-96f8eef3f7cd" providerId="ADAL" clId="{45A98251-B057-4BDC-AAA7-75313C832970}" dt="2023-05-16T10:10:44.202" v="1697" actId="478"/>
          <ac:picMkLst>
            <pc:docMk/>
            <pc:sldMk cId="1928500028" sldId="289"/>
            <ac:picMk id="3" creationId="{5DD833AB-238F-D3F2-2FC5-1FA32B3848BB}"/>
          </ac:picMkLst>
        </pc:picChg>
        <pc:picChg chg="add mod ord">
          <ac:chgData name="Joscheba Sonderegger" userId="2c081227-405d-435b-966b-96f8eef3f7cd" providerId="ADAL" clId="{45A98251-B057-4BDC-AAA7-75313C832970}" dt="2023-05-16T10:10:46.643" v="1699" actId="167"/>
          <ac:picMkLst>
            <pc:docMk/>
            <pc:sldMk cId="1928500028" sldId="289"/>
            <ac:picMk id="5" creationId="{21E028F1-3E11-0A27-C211-07DDE8304978}"/>
          </ac:picMkLst>
        </pc:picChg>
        <pc:picChg chg="add del mod modCrop">
          <ac:chgData name="Joscheba Sonderegger" userId="2c081227-405d-435b-966b-96f8eef3f7cd" providerId="ADAL" clId="{45A98251-B057-4BDC-AAA7-75313C832970}" dt="2023-05-16T10:16:16.328" v="1763" actId="478"/>
          <ac:picMkLst>
            <pc:docMk/>
            <pc:sldMk cId="1928500028" sldId="289"/>
            <ac:picMk id="6" creationId="{CBAC866C-D21B-D8DB-ECE9-AECE4A6C44FC}"/>
          </ac:picMkLst>
        </pc:picChg>
        <pc:picChg chg="add mod">
          <ac:chgData name="Joscheba Sonderegger" userId="2c081227-405d-435b-966b-96f8eef3f7cd" providerId="ADAL" clId="{45A98251-B057-4BDC-AAA7-75313C832970}" dt="2023-05-16T10:16:41.869" v="1769" actId="1076"/>
          <ac:picMkLst>
            <pc:docMk/>
            <pc:sldMk cId="1928500028" sldId="289"/>
            <ac:picMk id="9" creationId="{6800F347-5D55-B2E0-00EA-619B94DB9B41}"/>
          </ac:picMkLst>
        </pc:picChg>
      </pc:sldChg>
      <pc:sldChg chg="addSp delSp modSp add mod ord">
        <pc:chgData name="Joscheba Sonderegger" userId="2c081227-405d-435b-966b-96f8eef3f7cd" providerId="ADAL" clId="{45A98251-B057-4BDC-AAA7-75313C832970}" dt="2023-05-16T10:16:46.773" v="1771"/>
        <pc:sldMkLst>
          <pc:docMk/>
          <pc:sldMk cId="2673277358" sldId="290"/>
        </pc:sldMkLst>
        <pc:spChg chg="mod">
          <ac:chgData name="Joscheba Sonderegger" userId="2c081227-405d-435b-966b-96f8eef3f7cd" providerId="ADAL" clId="{45A98251-B057-4BDC-AAA7-75313C832970}" dt="2023-05-09T13:30:18.836" v="1334" actId="1076"/>
          <ac:spMkLst>
            <pc:docMk/>
            <pc:sldMk cId="2673277358" sldId="290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3:29:19.049" v="1326" actId="403"/>
          <ac:spMkLst>
            <pc:docMk/>
            <pc:sldMk cId="2673277358" sldId="290"/>
            <ac:spMk id="11" creationId="{C87188AB-8130-4426-BA72-12BC343F6ED2}"/>
          </ac:spMkLst>
        </pc:spChg>
        <pc:picChg chg="del">
          <ac:chgData name="Joscheba Sonderegger" userId="2c081227-405d-435b-966b-96f8eef3f7cd" providerId="ADAL" clId="{45A98251-B057-4BDC-AAA7-75313C832970}" dt="2023-05-16T10:10:37.177" v="1694" actId="478"/>
          <ac:picMkLst>
            <pc:docMk/>
            <pc:sldMk cId="2673277358" sldId="290"/>
            <ac:picMk id="2" creationId="{9D9E44C4-448D-B389-4870-51775C4DFC8C}"/>
          </ac:picMkLst>
        </pc:picChg>
        <pc:picChg chg="add del mod">
          <ac:chgData name="Joscheba Sonderegger" userId="2c081227-405d-435b-966b-96f8eef3f7cd" providerId="ADAL" clId="{45A98251-B057-4BDC-AAA7-75313C832970}" dt="2023-05-16T10:16:46.468" v="1770" actId="478"/>
          <ac:picMkLst>
            <pc:docMk/>
            <pc:sldMk cId="2673277358" sldId="290"/>
            <ac:picMk id="3" creationId="{2CF58D13-FE53-787F-D2C2-EC4B61161D91}"/>
          </ac:picMkLst>
        </pc:picChg>
        <pc:picChg chg="add mod ord">
          <ac:chgData name="Joscheba Sonderegger" userId="2c081227-405d-435b-966b-96f8eef3f7cd" providerId="ADAL" clId="{45A98251-B057-4BDC-AAA7-75313C832970}" dt="2023-05-16T10:10:40.283" v="1696" actId="167"/>
          <ac:picMkLst>
            <pc:docMk/>
            <pc:sldMk cId="2673277358" sldId="290"/>
            <ac:picMk id="5" creationId="{ADE7CDD0-A20A-B14A-7137-E242A22CE284}"/>
          </ac:picMkLst>
        </pc:picChg>
        <pc:picChg chg="del">
          <ac:chgData name="Joscheba Sonderegger" userId="2c081227-405d-435b-966b-96f8eef3f7cd" providerId="ADAL" clId="{45A98251-B057-4BDC-AAA7-75313C832970}" dt="2023-05-09T13:30:25.748" v="1335" actId="478"/>
          <ac:picMkLst>
            <pc:docMk/>
            <pc:sldMk cId="2673277358" sldId="290"/>
            <ac:picMk id="5" creationId="{F9B8BA94-153E-3C21-D1AB-435D4974471C}"/>
          </ac:picMkLst>
        </pc:picChg>
        <pc:picChg chg="add mod">
          <ac:chgData name="Joscheba Sonderegger" userId="2c081227-405d-435b-966b-96f8eef3f7cd" providerId="ADAL" clId="{45A98251-B057-4BDC-AAA7-75313C832970}" dt="2023-05-16T10:16:46.773" v="1771"/>
          <ac:picMkLst>
            <pc:docMk/>
            <pc:sldMk cId="2673277358" sldId="290"/>
            <ac:picMk id="6" creationId="{FD6EA73A-70E1-7BDC-5319-756A89585C25}"/>
          </ac:picMkLst>
        </pc:picChg>
      </pc:sldChg>
      <pc:sldChg chg="addSp delSp modSp add mod">
        <pc:chgData name="Joscheba Sonderegger" userId="2c081227-405d-435b-966b-96f8eef3f7cd" providerId="ADAL" clId="{45A98251-B057-4BDC-AAA7-75313C832970}" dt="2023-05-16T10:18:58.207" v="1794" actId="1076"/>
        <pc:sldMkLst>
          <pc:docMk/>
          <pc:sldMk cId="1315342958" sldId="291"/>
        </pc:sldMkLst>
        <pc:picChg chg="del">
          <ac:chgData name="Joscheba Sonderegger" userId="2c081227-405d-435b-966b-96f8eef3f7cd" providerId="ADAL" clId="{45A98251-B057-4BDC-AAA7-75313C832970}" dt="2023-05-16T10:10:14.829" v="1685" actId="478"/>
          <ac:picMkLst>
            <pc:docMk/>
            <pc:sldMk cId="1315342958" sldId="291"/>
            <ac:picMk id="3" creationId="{5DD833AB-238F-D3F2-2FC5-1FA32B3848BB}"/>
          </ac:picMkLst>
        </pc:picChg>
        <pc:picChg chg="add mod ord">
          <ac:chgData name="Joscheba Sonderegger" userId="2c081227-405d-435b-966b-96f8eef3f7cd" providerId="ADAL" clId="{45A98251-B057-4BDC-AAA7-75313C832970}" dt="2023-05-16T10:10:17.600" v="1687" actId="167"/>
          <ac:picMkLst>
            <pc:docMk/>
            <pc:sldMk cId="1315342958" sldId="291"/>
            <ac:picMk id="5" creationId="{87B0CCE9-312A-0BC2-B9DB-EEB6238B67C0}"/>
          </ac:picMkLst>
        </pc:picChg>
        <pc:picChg chg="add mod modCrop">
          <ac:chgData name="Joscheba Sonderegger" userId="2c081227-405d-435b-966b-96f8eef3f7cd" providerId="ADAL" clId="{45A98251-B057-4BDC-AAA7-75313C832970}" dt="2023-05-16T10:18:58.207" v="1794" actId="1076"/>
          <ac:picMkLst>
            <pc:docMk/>
            <pc:sldMk cId="1315342958" sldId="291"/>
            <ac:picMk id="7" creationId="{0F578CFF-AD0F-E75A-CF2A-39A47BE057E7}"/>
          </ac:picMkLst>
        </pc:picChg>
        <pc:picChg chg="del">
          <ac:chgData name="Joscheba Sonderegger" userId="2c081227-405d-435b-966b-96f8eef3f7cd" providerId="ADAL" clId="{45A98251-B057-4BDC-AAA7-75313C832970}" dt="2023-05-16T10:18:09.870" v="1786" actId="478"/>
          <ac:picMkLst>
            <pc:docMk/>
            <pc:sldMk cId="1315342958" sldId="291"/>
            <ac:picMk id="1026" creationId="{349E44D1-A1FA-802C-952C-54582B153BC1}"/>
          </ac:picMkLst>
        </pc:picChg>
      </pc:sldChg>
      <pc:sldChg chg="addSp delSp modSp add mod ord">
        <pc:chgData name="Joscheba Sonderegger" userId="2c081227-405d-435b-966b-96f8eef3f7cd" providerId="ADAL" clId="{45A98251-B057-4BDC-AAA7-75313C832970}" dt="2023-05-16T10:18:05.927" v="1785"/>
        <pc:sldMkLst>
          <pc:docMk/>
          <pc:sldMk cId="2218814787" sldId="292"/>
        </pc:sldMkLst>
        <pc:spChg chg="mod">
          <ac:chgData name="Joscheba Sonderegger" userId="2c081227-405d-435b-966b-96f8eef3f7cd" providerId="ADAL" clId="{45A98251-B057-4BDC-AAA7-75313C832970}" dt="2023-05-09T13:36:46.315" v="1490"/>
          <ac:spMkLst>
            <pc:docMk/>
            <pc:sldMk cId="2218814787" sldId="292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3:36:55.845" v="1491"/>
          <ac:spMkLst>
            <pc:docMk/>
            <pc:sldMk cId="2218814787" sldId="292"/>
            <ac:spMk id="13" creationId="{2CE9B38C-8C48-435C-9AFD-8F6A06C83060}"/>
          </ac:spMkLst>
        </pc:spChg>
        <pc:picChg chg="del">
          <ac:chgData name="Joscheba Sonderegger" userId="2c081227-405d-435b-966b-96f8eef3f7cd" providerId="ADAL" clId="{45A98251-B057-4BDC-AAA7-75313C832970}" dt="2023-05-16T10:10:20.137" v="1688" actId="478"/>
          <ac:picMkLst>
            <pc:docMk/>
            <pc:sldMk cId="2218814787" sldId="292"/>
            <ac:picMk id="2" creationId="{EAD6F1A2-2E16-5171-F7AF-6AE2640EAFC4}"/>
          </ac:picMkLst>
        </pc:picChg>
        <pc:picChg chg="add del mod">
          <ac:chgData name="Joscheba Sonderegger" userId="2c081227-405d-435b-966b-96f8eef3f7cd" providerId="ADAL" clId="{45A98251-B057-4BDC-AAA7-75313C832970}" dt="2023-05-16T10:18:05.503" v="1784" actId="478"/>
          <ac:picMkLst>
            <pc:docMk/>
            <pc:sldMk cId="2218814787" sldId="292"/>
            <ac:picMk id="3" creationId="{E9F7C39B-D276-0ED9-AFD8-0942A3034664}"/>
          </ac:picMkLst>
        </pc:picChg>
        <pc:picChg chg="add mod ord">
          <ac:chgData name="Joscheba Sonderegger" userId="2c081227-405d-435b-966b-96f8eef3f7cd" providerId="ADAL" clId="{45A98251-B057-4BDC-AAA7-75313C832970}" dt="2023-05-16T10:10:22.980" v="1690" actId="167"/>
          <ac:picMkLst>
            <pc:docMk/>
            <pc:sldMk cId="2218814787" sldId="292"/>
            <ac:picMk id="5" creationId="{885A9F90-32B2-1E60-5654-3084B6643CF2}"/>
          </ac:picMkLst>
        </pc:picChg>
        <pc:picChg chg="add mod">
          <ac:chgData name="Joscheba Sonderegger" userId="2c081227-405d-435b-966b-96f8eef3f7cd" providerId="ADAL" clId="{45A98251-B057-4BDC-AAA7-75313C832970}" dt="2023-05-16T10:18:05.927" v="1785"/>
          <ac:picMkLst>
            <pc:docMk/>
            <pc:sldMk cId="2218814787" sldId="292"/>
            <ac:picMk id="6" creationId="{E36C2388-8A18-D804-4E5B-CD46E9B36298}"/>
          </ac:picMkLst>
        </pc:picChg>
      </pc:sldChg>
      <pc:sldChg chg="addSp delSp modSp add mod ord modAnim">
        <pc:chgData name="Joscheba Sonderegger" userId="2c081227-405d-435b-966b-96f8eef3f7cd" providerId="ADAL" clId="{45A98251-B057-4BDC-AAA7-75313C832970}" dt="2023-05-16T10:20:10.004" v="1814" actId="1076"/>
        <pc:sldMkLst>
          <pc:docMk/>
          <pc:sldMk cId="32482841" sldId="293"/>
        </pc:sldMkLst>
        <pc:spChg chg="mod">
          <ac:chgData name="Joscheba Sonderegger" userId="2c081227-405d-435b-966b-96f8eef3f7cd" providerId="ADAL" clId="{45A98251-B057-4BDC-AAA7-75313C832970}" dt="2023-05-09T13:38:25.080" v="1563" actId="20577"/>
          <ac:spMkLst>
            <pc:docMk/>
            <pc:sldMk cId="32482841" sldId="293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3:40:07.448" v="1617" actId="20577"/>
          <ac:spMkLst>
            <pc:docMk/>
            <pc:sldMk cId="32482841" sldId="293"/>
            <ac:spMk id="11" creationId="{C87188AB-8130-4426-BA72-12BC343F6ED2}"/>
          </ac:spMkLst>
        </pc:spChg>
        <pc:spChg chg="mod">
          <ac:chgData name="Joscheba Sonderegger" userId="2c081227-405d-435b-966b-96f8eef3f7cd" providerId="ADAL" clId="{45A98251-B057-4BDC-AAA7-75313C832970}" dt="2023-05-09T13:40:13.626" v="1619" actId="14100"/>
          <ac:spMkLst>
            <pc:docMk/>
            <pc:sldMk cId="32482841" sldId="293"/>
            <ac:spMk id="12" creationId="{E9FF5C13-EB6C-43B0-810F-044F052BF224}"/>
          </ac:spMkLst>
        </pc:spChg>
        <pc:spChg chg="mod">
          <ac:chgData name="Joscheba Sonderegger" userId="2c081227-405d-435b-966b-96f8eef3f7cd" providerId="ADAL" clId="{45A98251-B057-4BDC-AAA7-75313C832970}" dt="2023-05-09T13:40:09.852" v="1618" actId="14100"/>
          <ac:spMkLst>
            <pc:docMk/>
            <pc:sldMk cId="32482841" sldId="293"/>
            <ac:spMk id="13" creationId="{2CE9B38C-8C48-435C-9AFD-8F6A06C83060}"/>
          </ac:spMkLst>
        </pc:spChg>
        <pc:picChg chg="del">
          <ac:chgData name="Joscheba Sonderegger" userId="2c081227-405d-435b-966b-96f8eef3f7cd" providerId="ADAL" clId="{45A98251-B057-4BDC-AAA7-75313C832970}" dt="2023-05-16T10:09:42.237" v="1673" actId="478"/>
          <ac:picMkLst>
            <pc:docMk/>
            <pc:sldMk cId="32482841" sldId="293"/>
            <ac:picMk id="3" creationId="{5DD833AB-238F-D3F2-2FC5-1FA32B3848BB}"/>
          </ac:picMkLst>
        </pc:picChg>
        <pc:picChg chg="del">
          <ac:chgData name="Joscheba Sonderegger" userId="2c081227-405d-435b-966b-96f8eef3f7cd" providerId="ADAL" clId="{45A98251-B057-4BDC-AAA7-75313C832970}" dt="2023-05-09T13:40:18.926" v="1620" actId="478"/>
          <ac:picMkLst>
            <pc:docMk/>
            <pc:sldMk cId="32482841" sldId="293"/>
            <ac:picMk id="5" creationId="{17C061A3-D47B-D9E7-6885-E24E612D98F8}"/>
          </ac:picMkLst>
        </pc:picChg>
        <pc:picChg chg="add mod ord">
          <ac:chgData name="Joscheba Sonderegger" userId="2c081227-405d-435b-966b-96f8eef3f7cd" providerId="ADAL" clId="{45A98251-B057-4BDC-AAA7-75313C832970}" dt="2023-05-16T10:09:46.526" v="1675" actId="167"/>
          <ac:picMkLst>
            <pc:docMk/>
            <pc:sldMk cId="32482841" sldId="293"/>
            <ac:picMk id="5" creationId="{D34E3DD4-C09A-9E54-EF91-A0BBC7D578BB}"/>
          </ac:picMkLst>
        </pc:picChg>
        <pc:picChg chg="add del mod">
          <ac:chgData name="Joscheba Sonderegger" userId="2c081227-405d-435b-966b-96f8eef3f7cd" providerId="ADAL" clId="{45A98251-B057-4BDC-AAA7-75313C832970}" dt="2023-05-09T13:40:24.723" v="1622" actId="478"/>
          <ac:picMkLst>
            <pc:docMk/>
            <pc:sldMk cId="32482841" sldId="293"/>
            <ac:picMk id="6" creationId="{1300CC6C-540D-E3C6-36F5-11DD41D4C726}"/>
          </ac:picMkLst>
        </pc:picChg>
        <pc:picChg chg="add mod">
          <ac:chgData name="Joscheba Sonderegger" userId="2c081227-405d-435b-966b-96f8eef3f7cd" providerId="ADAL" clId="{45A98251-B057-4BDC-AAA7-75313C832970}" dt="2023-05-16T10:20:10.004" v="1814" actId="1076"/>
          <ac:picMkLst>
            <pc:docMk/>
            <pc:sldMk cId="32482841" sldId="293"/>
            <ac:picMk id="7" creationId="{4D656CAD-B879-F4A7-0870-7C36F0B5D9A7}"/>
          </ac:picMkLst>
        </pc:picChg>
        <pc:picChg chg="add del mod">
          <ac:chgData name="Joscheba Sonderegger" userId="2c081227-405d-435b-966b-96f8eef3f7cd" providerId="ADAL" clId="{45A98251-B057-4BDC-AAA7-75313C832970}" dt="2023-05-16T10:19:48.287" v="1807" actId="478"/>
          <ac:picMkLst>
            <pc:docMk/>
            <pc:sldMk cId="32482841" sldId="293"/>
            <ac:picMk id="9218" creationId="{E918B81F-3B71-40DD-D083-87AFBAE36FD9}"/>
          </ac:picMkLst>
        </pc:picChg>
      </pc:sldChg>
      <pc:sldChg chg="addSp delSp modSp add mod ord">
        <pc:chgData name="Joscheba Sonderegger" userId="2c081227-405d-435b-966b-96f8eef3f7cd" providerId="ADAL" clId="{45A98251-B057-4BDC-AAA7-75313C832970}" dt="2023-05-16T10:20:14.023" v="1816"/>
        <pc:sldMkLst>
          <pc:docMk/>
          <pc:sldMk cId="747719931" sldId="294"/>
        </pc:sldMkLst>
        <pc:spChg chg="mod">
          <ac:chgData name="Joscheba Sonderegger" userId="2c081227-405d-435b-966b-96f8eef3f7cd" providerId="ADAL" clId="{45A98251-B057-4BDC-AAA7-75313C832970}" dt="2023-05-09T13:42:19.099" v="1630" actId="14100"/>
          <ac:spMkLst>
            <pc:docMk/>
            <pc:sldMk cId="747719931" sldId="294"/>
            <ac:spMk id="4" creationId="{3DB9BC30-2ABE-408B-B728-4D8906446C42}"/>
          </ac:spMkLst>
        </pc:spChg>
        <pc:spChg chg="mod">
          <ac:chgData name="Joscheba Sonderegger" userId="2c081227-405d-435b-966b-96f8eef3f7cd" providerId="ADAL" clId="{45A98251-B057-4BDC-AAA7-75313C832970}" dt="2023-05-09T13:42:21.380" v="1631" actId="20577"/>
          <ac:spMkLst>
            <pc:docMk/>
            <pc:sldMk cId="747719931" sldId="294"/>
            <ac:spMk id="8" creationId="{069F9B3E-A91A-433D-BAE8-3FB19C2FD52B}"/>
          </ac:spMkLst>
        </pc:spChg>
        <pc:spChg chg="mod">
          <ac:chgData name="Joscheba Sonderegger" userId="2c081227-405d-435b-966b-96f8eef3f7cd" providerId="ADAL" clId="{45A98251-B057-4BDC-AAA7-75313C832970}" dt="2023-05-09T13:42:46.907" v="1638" actId="20577"/>
          <ac:spMkLst>
            <pc:docMk/>
            <pc:sldMk cId="747719931" sldId="294"/>
            <ac:spMk id="12" creationId="{E9FF5C13-EB6C-43B0-810F-044F052BF224}"/>
          </ac:spMkLst>
        </pc:spChg>
        <pc:picChg chg="del">
          <ac:chgData name="Joscheba Sonderegger" userId="2c081227-405d-435b-966b-96f8eef3f7cd" providerId="ADAL" clId="{45A98251-B057-4BDC-AAA7-75313C832970}" dt="2023-05-16T10:09:32.802" v="1670" actId="478"/>
          <ac:picMkLst>
            <pc:docMk/>
            <pc:sldMk cId="747719931" sldId="294"/>
            <ac:picMk id="2" creationId="{D59DC49C-7C34-6612-028E-9A321D4284CA}"/>
          </ac:picMkLst>
        </pc:picChg>
        <pc:picChg chg="add del mod">
          <ac:chgData name="Joscheba Sonderegger" userId="2c081227-405d-435b-966b-96f8eef3f7cd" providerId="ADAL" clId="{45A98251-B057-4BDC-AAA7-75313C832970}" dt="2023-05-16T10:20:13.640" v="1815" actId="478"/>
          <ac:picMkLst>
            <pc:docMk/>
            <pc:sldMk cId="747719931" sldId="294"/>
            <ac:picMk id="3" creationId="{9B7F788B-4375-8E12-8573-E46DF4589936}"/>
          </ac:picMkLst>
        </pc:picChg>
        <pc:picChg chg="add mod ord">
          <ac:chgData name="Joscheba Sonderegger" userId="2c081227-405d-435b-966b-96f8eef3f7cd" providerId="ADAL" clId="{45A98251-B057-4BDC-AAA7-75313C832970}" dt="2023-05-16T10:09:39.699" v="1672" actId="167"/>
          <ac:picMkLst>
            <pc:docMk/>
            <pc:sldMk cId="747719931" sldId="294"/>
            <ac:picMk id="5" creationId="{069D4358-2F9B-DB94-3AD0-9A69107B33E3}"/>
          </ac:picMkLst>
        </pc:picChg>
        <pc:picChg chg="del">
          <ac:chgData name="Joscheba Sonderegger" userId="2c081227-405d-435b-966b-96f8eef3f7cd" providerId="ADAL" clId="{45A98251-B057-4BDC-AAA7-75313C832970}" dt="2023-05-09T13:42:48.781" v="1639" actId="478"/>
          <ac:picMkLst>
            <pc:docMk/>
            <pc:sldMk cId="747719931" sldId="294"/>
            <ac:picMk id="5" creationId="{F54DDE2D-6FB3-E924-5FA2-5CF5D59C1867}"/>
          </ac:picMkLst>
        </pc:picChg>
        <pc:picChg chg="add mod">
          <ac:chgData name="Joscheba Sonderegger" userId="2c081227-405d-435b-966b-96f8eef3f7cd" providerId="ADAL" clId="{45A98251-B057-4BDC-AAA7-75313C832970}" dt="2023-05-16T10:20:14.023" v="1816"/>
          <ac:picMkLst>
            <pc:docMk/>
            <pc:sldMk cId="747719931" sldId="294"/>
            <ac:picMk id="6" creationId="{54D70881-A8B1-1AA5-A190-8EC5A8A3F141}"/>
          </ac:picMkLst>
        </pc:picChg>
      </pc:sldChg>
      <pc:sldChg chg="add del">
        <pc:chgData name="Joscheba Sonderegger" userId="2c081227-405d-435b-966b-96f8eef3f7cd" providerId="ADAL" clId="{45A98251-B057-4BDC-AAA7-75313C832970}" dt="2023-05-09T13:52:21.521" v="1649" actId="47"/>
        <pc:sldMkLst>
          <pc:docMk/>
          <pc:sldMk cId="3699546127" sldId="29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D000A-569E-4136-973D-10CC03DB8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1D397E4-69A9-4B32-B628-82BABD140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A3EE3B-F0B2-4CE1-8883-7D78E937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20565D-39BF-4853-AC4E-889BB67E4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342423-46EB-4E3A-879B-E3CC7E087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2468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1439C-67D7-40F0-A696-0C6ADC53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51275D-D66E-44FA-973B-00F7C8E7B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EAE2A2-433F-49FD-A26A-EF02B16A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D28D5F-D917-4E9F-8E68-95DB061D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F60B30-91D9-4D4B-A1B4-DD91CF60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181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A49AA21-93D5-408E-BD81-237F9729B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B8BC20-F156-4033-B168-75B60E4DD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743C82-0424-4305-9418-E38412C5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D637D7-0B68-4A0E-B74C-BE7397C7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836D7-CD6A-45FC-A241-E79B06CF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646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82F8C-F8D5-4444-AD94-620C89EB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D0050A-49A1-410E-9128-1E03CFF44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8A9BC0-F19F-45A2-BFB6-4FE30D9D9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94479D-EF34-4839-A179-6082C5391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3BD7EC-B540-4022-99C8-33ACA2D0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1338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064A5-0728-4CB3-861D-1CEA7EB4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958F0C-F82A-4AFD-A292-420FAC3BB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3C79F5-BB5A-4786-806E-B557E10C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1F352E-7C38-44D1-A6A7-FFE8CC85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F97F2D-E5C0-4EEE-8497-48452E79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30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2688FD-71E3-4D65-97C2-CA18A18CB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1B63D7-38D1-4F3F-BCB5-6BDEE99E1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EADC2D-58C6-4CE6-A0EF-C4FAB3D2A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48F9E0-7008-47B8-8688-F439CB35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A53FD7-C0E8-4F7D-89AE-772E567F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2DAF297-EE36-45A8-92A4-EE4BC2B24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24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7CE8C-14B0-4671-B7EC-2EBC127EB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7AEDAA-E256-4C4C-92A8-80C02E8E5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568E8E8-5CD5-48A0-83CD-92F70EB36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616F20D-DF70-4529-B686-22EFBD0BB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1976D70-FEF1-48B4-91A5-BB006BF46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A7842E0-C356-494A-BD8C-D4B85DA1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93682F0-B4C0-47DC-8408-F153974FD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CC8D28-80A3-48A9-9728-49A604B08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612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1FC4F-1D20-498E-9562-74572DB6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766D9A-89A7-4EFB-9D15-497804AA7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022E7A-94C8-451A-8E26-26AE2007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E1FFC8-B072-4DDC-8EFD-78F14864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367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48957D2-FE0A-4516-8802-61BB9A4D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0022E-2179-4998-B162-39BAFBE7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D99509-0794-4ABB-B68C-38472528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508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F0041-35E3-4B4A-9D0B-0B75010A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B1A396-2447-4098-8586-8141518DA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631163-1879-4CCF-B844-BC1C9117C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0EC1A5-64E8-4929-BE3D-71B0EA6B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0CE5CF-4E2E-47E0-A698-5DEBEA0D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97D975-46D2-4B29-B9DC-AAD515E5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693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A3FD7-CD99-4555-A140-3790FA0D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D9420C-273F-417D-9EF9-3F1F99676E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82762A-007C-4AA4-AE8B-76A187DF8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F54CAB-189E-442B-8B4A-BE537AAB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1854E7-4EC9-41E3-9C1B-5FA99C2FE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92D996-0215-4122-9185-37C9B473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654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A588981-834B-40E6-A618-2D594E9D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35557A-5DA0-4AFC-8443-FCF3303CF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AE8F1E-C7BC-428F-90A6-78AD49E70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2967E-1E29-40AB-9D4B-EB917254654B}" type="datetimeFigureOut">
              <a:rPr lang="de-CH" smtClean="0"/>
              <a:t>16.05.2023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036CDD-BC7E-49CB-8249-4689A3B53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99E300-ECC6-41C2-AC53-51169D41E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761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75" y="727749"/>
            <a:ext cx="6617151" cy="3952645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9703" y="331739"/>
            <a:ext cx="1959208" cy="5895879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93" y="273628"/>
            <a:ext cx="1959208" cy="5895879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71" y="1894609"/>
            <a:ext cx="1634688" cy="641615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37" y="1907309"/>
            <a:ext cx="1633703" cy="63306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84" y="4251996"/>
            <a:ext cx="8732488" cy="2221156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94" y="4600678"/>
            <a:ext cx="2851629" cy="1549613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42" y="4384952"/>
            <a:ext cx="2801560" cy="1522404"/>
          </a:xfrm>
          <a:prstGeom prst="rect">
            <a:avLst/>
          </a:prstGeom>
        </p:spPr>
      </p:pic>
      <p:pic>
        <p:nvPicPr>
          <p:cNvPr id="29" name="Bild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94" y="4497659"/>
            <a:ext cx="3162311" cy="1730725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3" y="4368263"/>
            <a:ext cx="2854803" cy="1534242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35" y="4609957"/>
            <a:ext cx="2837121" cy="1517243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89" y="4383232"/>
            <a:ext cx="2743039" cy="149060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921277" y="1078452"/>
            <a:ext cx="4364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solidFill>
                  <a:schemeClr val="dk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Fragen zu Indien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769" y="1899124"/>
            <a:ext cx="1632926" cy="632759"/>
          </a:xfrm>
          <a:prstGeom prst="rect">
            <a:avLst/>
          </a:prstGeom>
        </p:spPr>
      </p:pic>
      <p:pic>
        <p:nvPicPr>
          <p:cNvPr id="16" name="Bild 15" descr="rot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13" y="1697000"/>
            <a:ext cx="2029833" cy="1024060"/>
          </a:xfrm>
          <a:prstGeom prst="rect">
            <a:avLst/>
          </a:prstGeom>
        </p:spPr>
      </p:pic>
      <p:pic>
        <p:nvPicPr>
          <p:cNvPr id="17" name="Bild 16" descr="gelb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86" y="1697001"/>
            <a:ext cx="2029833" cy="1030155"/>
          </a:xfrm>
          <a:prstGeom prst="rect">
            <a:avLst/>
          </a:prstGeom>
        </p:spPr>
      </p:pic>
      <p:pic>
        <p:nvPicPr>
          <p:cNvPr id="18" name="Bild 17" descr="blau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80" y="1703095"/>
            <a:ext cx="2029833" cy="1024060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70" y="4498484"/>
            <a:ext cx="1441315" cy="149581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1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03" y="4497659"/>
            <a:ext cx="1855642" cy="161913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2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759" y="4497690"/>
            <a:ext cx="1759527" cy="143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5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1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nodeType="withEffect">
                                  <p:stCondLst>
                                    <p:cond delay="33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indefinite" fill="hold" nodeType="withEffect">
                                  <p:stCondLst>
                                    <p:cond delay="66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21E028F1-3E11-0A27-C211-07DDE83049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533871" y="706412"/>
            <a:ext cx="112261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Was für die Schweizer das Brot ist, ist für die Inder…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…Reis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…Glasnudeln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2000" dirty="0" err="1">
                <a:latin typeface="Arial Black" panose="020B0A04020102020204" pitchFamily="34" charset="0"/>
                <a:cs typeface="Aharoni" panose="02010803020104030203" pitchFamily="2" charset="-79"/>
              </a:rPr>
              <a:t>Samosas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Kochkunst, Mahlzeit, Essen, Teller enthält.&#10;&#10;Automatisch generierte Beschreibung">
            <a:extLst>
              <a:ext uri="{FF2B5EF4-FFF2-40B4-BE49-F238E27FC236}">
                <a16:creationId xmlns:a16="http://schemas.microsoft.com/office/drawing/2014/main" id="{6800F347-5D55-B2E0-00EA-619B94DB9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69" y="2204456"/>
            <a:ext cx="5321360" cy="35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ADE7CDD0-A20A-B14A-7137-E242A22CE2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0894527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618963" y="469342"/>
            <a:ext cx="10894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Was für die Schweizer das Brot ist, ist für die Inder…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401857" y="4682743"/>
            <a:ext cx="2371241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800" dirty="0">
                <a:latin typeface="Arial Black" panose="020B0A04020102020204" pitchFamily="34" charset="0"/>
                <a:cs typeface="Aharoni" panose="02010803020104030203" pitchFamily="2" charset="-79"/>
              </a:rPr>
              <a:t>…Reis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4E7AA0E-C095-4E63-BF93-F49537681AC9}"/>
              </a:ext>
            </a:extLst>
          </p:cNvPr>
          <p:cNvSpPr/>
          <p:nvPr/>
        </p:nvSpPr>
        <p:spPr>
          <a:xfrm>
            <a:off x="618962" y="4661984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3</a:t>
            </a:r>
          </a:p>
        </p:txBody>
      </p:sp>
      <p:pic>
        <p:nvPicPr>
          <p:cNvPr id="6" name="Grafik 5" descr="Ein Bild, das Kochkunst, Mahlzeit, Essen, Teller enthält.&#10;&#10;Automatisch generierte Beschreibung">
            <a:extLst>
              <a:ext uri="{FF2B5EF4-FFF2-40B4-BE49-F238E27FC236}">
                <a16:creationId xmlns:a16="http://schemas.microsoft.com/office/drawing/2014/main" id="{FD6EA73A-70E1-7BDC-5319-756A89585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69" y="2204456"/>
            <a:ext cx="5321360" cy="35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A25F527F-91AC-4B38-431B-E2C2EA1C4E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610988" y="702301"/>
            <a:ext cx="110471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Die wichtigsten Götter für Hindus sind: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Buddha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Alles ist im Hinduismus </a:t>
            </a:r>
          </a:p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heilig.</a:t>
            </a:r>
            <a:endParaRPr lang="de-CH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Brahma, </a:t>
            </a:r>
          </a:p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Vishnu, Shiva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Himmel, Wolke, Statue, draußen enthält.&#10;&#10;Automatisch generierte Beschreibung">
            <a:extLst>
              <a:ext uri="{FF2B5EF4-FFF2-40B4-BE49-F238E27FC236}">
                <a16:creationId xmlns:a16="http://schemas.microsoft.com/office/drawing/2014/main" id="{2B17A478-7BCF-BFEE-2FC2-D006E63C7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t="10241" r="11343"/>
          <a:stretch/>
        </p:blipFill>
        <p:spPr>
          <a:xfrm>
            <a:off x="4734387" y="1744594"/>
            <a:ext cx="6260189" cy="44672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382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885A9F90-32B2-1E60-5654-3084B664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1347751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394974" y="684786"/>
            <a:ext cx="936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Die wichtigsten Götter für Hindus sind: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294391" y="3329889"/>
            <a:ext cx="2895946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Brahma, </a:t>
            </a:r>
          </a:p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Vishnu, Shiva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44C6A-ED92-4D9E-A59B-4B17A916CFEC}"/>
              </a:ext>
            </a:extLst>
          </p:cNvPr>
          <p:cNvSpPr/>
          <p:nvPr/>
        </p:nvSpPr>
        <p:spPr>
          <a:xfrm>
            <a:off x="643395" y="3315407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2</a:t>
            </a:r>
          </a:p>
        </p:txBody>
      </p:sp>
      <p:pic>
        <p:nvPicPr>
          <p:cNvPr id="6" name="Grafik 5" descr="Ein Bild, das Himmel, Wolke, Statue, draußen enthält.&#10;&#10;Automatisch generierte Beschreibung">
            <a:extLst>
              <a:ext uri="{FF2B5EF4-FFF2-40B4-BE49-F238E27FC236}">
                <a16:creationId xmlns:a16="http://schemas.microsoft.com/office/drawing/2014/main" id="{E36C2388-8A18-D804-4E5B-CD46E9B36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t="10241" r="11343"/>
          <a:stretch/>
        </p:blipFill>
        <p:spPr>
          <a:xfrm>
            <a:off x="4734387" y="1744594"/>
            <a:ext cx="6260189" cy="44672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1881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87B0CCE9-312A-0BC2-B9DB-EEB6238B67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493445" y="702301"/>
            <a:ext cx="92051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Kühe in Indien sind…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…Haustiere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…Gottheiten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…Nutztiere</a:t>
            </a:r>
            <a:endParaRPr lang="de-CH" sz="4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draußen, Kuh, Nutztiere, Gebäude enthält.&#10;&#10;Automatisch generierte Beschreibung">
            <a:extLst>
              <a:ext uri="{FF2B5EF4-FFF2-40B4-BE49-F238E27FC236}">
                <a16:creationId xmlns:a16="http://schemas.microsoft.com/office/drawing/2014/main" id="{0F578CFF-AD0F-E75A-CF2A-39A47BE057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20803" r="10995"/>
          <a:stretch/>
        </p:blipFill>
        <p:spPr>
          <a:xfrm>
            <a:off x="4893582" y="2126065"/>
            <a:ext cx="5919473" cy="36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4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BEC8F340-D2EF-CE3A-786F-BB1F87AC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96899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389113" y="626224"/>
            <a:ext cx="114137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Kühe in Indien sind…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solidFill>
                  <a:prstClr val="black"/>
                </a:solidFill>
                <a:latin typeface="Arial Black" panose="020B0A04020102020204" pitchFamily="34" charset="0"/>
              </a:rPr>
              <a:t>…Gottheiten</a:t>
            </a:r>
            <a:endParaRPr lang="de-CH" sz="2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1</a:t>
            </a:r>
          </a:p>
        </p:txBody>
      </p:sp>
      <p:pic>
        <p:nvPicPr>
          <p:cNvPr id="6" name="Grafik 5" descr="Ein Bild, das draußen, Kuh, Nutztiere, Gebäude enthält.&#10;&#10;Automatisch generierte Beschreibung">
            <a:extLst>
              <a:ext uri="{FF2B5EF4-FFF2-40B4-BE49-F238E27FC236}">
                <a16:creationId xmlns:a16="http://schemas.microsoft.com/office/drawing/2014/main" id="{53D33885-FBF8-D293-DDB5-F6E8EBD57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20803" r="10995"/>
          <a:stretch/>
        </p:blipFill>
        <p:spPr>
          <a:xfrm>
            <a:off x="4893582" y="2126065"/>
            <a:ext cx="5919473" cy="36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4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1783E8A2-930B-F332-2D38-C69F557B1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0988" y="467901"/>
            <a:ext cx="11226108" cy="14146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943970" y="636618"/>
            <a:ext cx="10304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Inderinnen tragen viel Schmuck. </a:t>
            </a:r>
          </a:p>
          <a:p>
            <a:pPr algn="ctr"/>
            <a:r>
              <a:rPr lang="de-CH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Welche Bedeutung hat der Schmuck?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Arial Black" panose="020B0A04020102020204" pitchFamily="34" charset="0"/>
              </a:rPr>
              <a:t>Er zeigt, dass </a:t>
            </a:r>
          </a:p>
          <a:p>
            <a:pPr algn="ctr"/>
            <a:r>
              <a:rPr lang="de-CH" dirty="0">
                <a:latin typeface="Arial Black" panose="020B0A04020102020204" pitchFamily="34" charset="0"/>
              </a:rPr>
              <a:t>die Frau </a:t>
            </a:r>
          </a:p>
          <a:p>
            <a:pPr algn="ctr"/>
            <a:r>
              <a:rPr lang="de-CH" dirty="0">
                <a:latin typeface="Arial Black" panose="020B0A04020102020204" pitchFamily="34" charset="0"/>
              </a:rPr>
              <a:t>verheiratet ist.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prstClr val="black"/>
                </a:solidFill>
                <a:latin typeface="Arial Black" panose="020B0A04020102020204" pitchFamily="34" charset="0"/>
              </a:rPr>
              <a:t>Er zeigt den Reichtum </a:t>
            </a:r>
          </a:p>
          <a:p>
            <a:pPr algn="ctr"/>
            <a:r>
              <a:rPr lang="de-CH" dirty="0">
                <a:solidFill>
                  <a:prstClr val="black"/>
                </a:solidFill>
                <a:latin typeface="Arial Black" panose="020B0A04020102020204" pitchFamily="34" charset="0"/>
              </a:rPr>
              <a:t>der Frau.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Arial Black" panose="020B0A04020102020204" pitchFamily="34" charset="0"/>
              </a:rPr>
              <a:t>Er ist ein Glücksbringer.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Person, Braut, Modeaccessoire, Schmuck enthält.&#10;&#10;Automatisch generierte Beschreibung">
            <a:extLst>
              <a:ext uri="{FF2B5EF4-FFF2-40B4-BE49-F238E27FC236}">
                <a16:creationId xmlns:a16="http://schemas.microsoft.com/office/drawing/2014/main" id="{EB6D8BC1-BA74-015A-638B-A84E48C19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75" y="2080091"/>
            <a:ext cx="5649359" cy="37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FAC31D16-1174-B711-540E-F8FD4D6403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0"/>
            <a:ext cx="11347751" cy="130480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412266" y="570992"/>
            <a:ext cx="9367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Inderinnen tragen viel Schmuck. </a:t>
            </a:r>
          </a:p>
          <a:p>
            <a:pPr algn="ctr"/>
            <a:r>
              <a:rPr lang="de-CH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Welche Bedeutung hat der Schmuck?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294391" y="3329889"/>
            <a:ext cx="2895946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Er ist ein Glücksbringer.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44C6A-ED92-4D9E-A59B-4B17A916CFEC}"/>
              </a:ext>
            </a:extLst>
          </p:cNvPr>
          <p:cNvSpPr/>
          <p:nvPr/>
        </p:nvSpPr>
        <p:spPr>
          <a:xfrm>
            <a:off x="643395" y="3315407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2</a:t>
            </a:r>
          </a:p>
        </p:txBody>
      </p:sp>
      <p:pic>
        <p:nvPicPr>
          <p:cNvPr id="6" name="Grafik 5" descr="Ein Bild, das Person, Braut, Modeaccessoire, Schmuck enthält.&#10;&#10;Automatisch generierte Beschreibung">
            <a:extLst>
              <a:ext uri="{FF2B5EF4-FFF2-40B4-BE49-F238E27FC236}">
                <a16:creationId xmlns:a16="http://schemas.microsoft.com/office/drawing/2014/main" id="{B3C58EA8-4822-1113-474C-CD05BD3D8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75" y="2080091"/>
            <a:ext cx="5649359" cy="37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D34E3DD4-C09A-9E54-EF91-A0BBC7D578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0988" y="467901"/>
            <a:ext cx="11226108" cy="14146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943970" y="636618"/>
            <a:ext cx="10304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Was ist in der indischen Schule anders als in der Schweizer Schule?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3" y="4800282"/>
            <a:ext cx="4814416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Es gibt nur eine </a:t>
            </a:r>
          </a:p>
          <a:p>
            <a:pPr algn="ctr"/>
            <a:r>
              <a:rPr lang="de-DE" dirty="0">
                <a:latin typeface="Arial Black" panose="020B0A04020102020204" pitchFamily="34" charset="0"/>
              </a:rPr>
              <a:t>Schulpflicht für Jungs. </a:t>
            </a:r>
          </a:p>
          <a:p>
            <a:pPr algn="ctr"/>
            <a:r>
              <a:rPr lang="de-DE" dirty="0">
                <a:latin typeface="Arial Black" panose="020B0A04020102020204" pitchFamily="34" charset="0"/>
              </a:rPr>
              <a:t>Die Schule dauert nur 7 Jahre.</a:t>
            </a:r>
            <a:endParaRPr lang="de-CH" dirty="0">
              <a:latin typeface="Arial Black" panose="020B0A04020102020204" pitchFamily="34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3" y="2080091"/>
            <a:ext cx="4814415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prstClr val="black"/>
                </a:solidFill>
                <a:latin typeface="Arial Black" panose="020B0A04020102020204" pitchFamily="34" charset="0"/>
              </a:rPr>
              <a:t>Frontalunterricht, wie an der Universität.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3" y="3458270"/>
            <a:ext cx="4814416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Fächer: Es gibt Sanskrit, Götterkunde, Rituale, Tradition, Familie, Tanz</a:t>
            </a:r>
            <a:endParaRPr lang="de-CH" dirty="0">
              <a:latin typeface="Arial Black" panose="020B0A040201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Person, Kleidung, Kinderkunst, Menschliches Gesicht enthält.&#10;&#10;Automatisch generierte Beschreibung">
            <a:extLst>
              <a:ext uri="{FF2B5EF4-FFF2-40B4-BE49-F238E27FC236}">
                <a16:creationId xmlns:a16="http://schemas.microsoft.com/office/drawing/2014/main" id="{4D656CAD-B879-F4A7-0870-7C36F0B5D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71" y="2444153"/>
            <a:ext cx="4605085" cy="306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069D4358-2F9B-DB94-3AD0-9A69107B33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47395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389113" y="626224"/>
            <a:ext cx="11413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b="1" dirty="0">
                <a:latin typeface="Arial Black" panose="020B0A04020102020204" pitchFamily="34" charset="0"/>
                <a:cs typeface="Aharoni" panose="02010803020104030203" pitchFamily="2" charset="-79"/>
              </a:rPr>
              <a:t>Was ist in der indischen Schule anders als </a:t>
            </a:r>
          </a:p>
          <a:p>
            <a:pPr algn="ctr"/>
            <a:r>
              <a:rPr lang="de-CH" sz="3600" b="1" dirty="0">
                <a:latin typeface="Arial Black" panose="020B0A04020102020204" pitchFamily="34" charset="0"/>
                <a:cs typeface="Aharoni" panose="02010803020104030203" pitchFamily="2" charset="-79"/>
              </a:rPr>
              <a:t>in der Schweizer Schule?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4288976" cy="1039947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Frontalunterricht, wie an </a:t>
            </a:r>
          </a:p>
          <a:p>
            <a:pPr algn="ctr"/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der Universität.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1</a:t>
            </a:r>
          </a:p>
        </p:txBody>
      </p:sp>
      <p:pic>
        <p:nvPicPr>
          <p:cNvPr id="6" name="Grafik 5" descr="Ein Bild, das Person, Kleidung, Kinderkunst, Menschliches Gesicht enthält.&#10;&#10;Automatisch generierte Beschreibung">
            <a:extLst>
              <a:ext uri="{FF2B5EF4-FFF2-40B4-BE49-F238E27FC236}">
                <a16:creationId xmlns:a16="http://schemas.microsoft.com/office/drawing/2014/main" id="{54D70881-A8B1-1AA5-A190-8EC5A8A3F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71" y="2444153"/>
            <a:ext cx="4605085" cy="306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532189C9-E013-535C-1C49-6275F47A27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493445" y="702301"/>
            <a:ext cx="92051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Wie viele Sprachen gibt es in Indien?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>
                <a:latin typeface="Arial Black" panose="020B0A04020102020204" pitchFamily="34" charset="0"/>
                <a:cs typeface="Aharoni" panose="02010803020104030203" pitchFamily="2" charset="-79"/>
              </a:rPr>
              <a:t>120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>
                <a:latin typeface="Arial Black" panose="020B0A04020102020204" pitchFamily="34" charset="0"/>
                <a:cs typeface="Aharoni" panose="02010803020104030203" pitchFamily="2" charset="-79"/>
              </a:rPr>
              <a:t>250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>
                <a:latin typeface="Arial Black" panose="020B0A04020102020204" pitchFamily="34" charset="0"/>
                <a:cs typeface="Aharoni" panose="02010803020104030203" pitchFamily="2" charset="-79"/>
              </a:rPr>
              <a:t>50</a:t>
            </a:r>
            <a:endParaRPr lang="de-CH" sz="4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Schrift, Grafiken, weiß, Logo enthält.&#10;&#10;Automatisch generierte Beschreibung">
            <a:extLst>
              <a:ext uri="{FF2B5EF4-FFF2-40B4-BE49-F238E27FC236}">
                <a16:creationId xmlns:a16="http://schemas.microsoft.com/office/drawing/2014/main" id="{58FE541F-1429-0C96-934D-518DF16B09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30005" r="11820" b="31486"/>
          <a:stretch/>
        </p:blipFill>
        <p:spPr>
          <a:xfrm>
            <a:off x="7732549" y="2201214"/>
            <a:ext cx="4459451" cy="22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1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71CFB82F-F0DF-8FFA-1CAC-0B47E9B4CF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610989" y="668023"/>
            <a:ext cx="1097002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Der indische Tempel auf dem Bild heisst…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Itarsi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…Chennai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513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…Taj Mahal</a:t>
            </a:r>
            <a:endParaRPr lang="de-CH" sz="4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Gebäude, Himmel, Wolke, Wahrzeichen enthält.&#10;&#10;Automatisch generierte Beschreibung">
            <a:extLst>
              <a:ext uri="{FF2B5EF4-FFF2-40B4-BE49-F238E27FC236}">
                <a16:creationId xmlns:a16="http://schemas.microsoft.com/office/drawing/2014/main" id="{06BE0C61-E3E6-5F8C-35BD-FDCFE8142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37" y="2184765"/>
            <a:ext cx="5354825" cy="35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6D6EDA10-44CB-1A5C-51FA-0C0F3A78DA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1347751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709684" y="684786"/>
            <a:ext cx="11095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Der indische Tempel auf dem Bild heisst…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294391" y="3329889"/>
            <a:ext cx="2895946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…Taj Mahal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44C6A-ED92-4D9E-A59B-4B17A916CFEC}"/>
              </a:ext>
            </a:extLst>
          </p:cNvPr>
          <p:cNvSpPr/>
          <p:nvPr/>
        </p:nvSpPr>
        <p:spPr>
          <a:xfrm>
            <a:off x="643395" y="3315407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2</a:t>
            </a:r>
          </a:p>
        </p:txBody>
      </p:sp>
      <p:pic>
        <p:nvPicPr>
          <p:cNvPr id="6" name="Grafik 5" descr="Ein Bild, das Gebäude, Himmel, Wolke, Wahrzeichen enthält.&#10;&#10;Automatisch generierte Beschreibung">
            <a:extLst>
              <a:ext uri="{FF2B5EF4-FFF2-40B4-BE49-F238E27FC236}">
                <a16:creationId xmlns:a16="http://schemas.microsoft.com/office/drawing/2014/main" id="{1AF591BD-2068-B4E9-F7B5-0D8E3F0D6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37" y="2184765"/>
            <a:ext cx="5354825" cy="35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5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559641D3-7D60-3366-3D23-05AE3F04A5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0894527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333565" y="661703"/>
            <a:ext cx="95248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Wie viele Sprachen gibt es in Indien?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401857" y="4682743"/>
            <a:ext cx="2371241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4000" dirty="0">
                <a:latin typeface="Arial Black" panose="020B0A04020102020204" pitchFamily="34" charset="0"/>
                <a:cs typeface="Aharoni" panose="02010803020104030203" pitchFamily="2" charset="-79"/>
              </a:rPr>
              <a:t>120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4E7AA0E-C095-4E63-BF93-F49537681AC9}"/>
              </a:ext>
            </a:extLst>
          </p:cNvPr>
          <p:cNvSpPr/>
          <p:nvPr/>
        </p:nvSpPr>
        <p:spPr>
          <a:xfrm>
            <a:off x="618962" y="4661984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3</a:t>
            </a:r>
          </a:p>
        </p:txBody>
      </p:sp>
      <p:pic>
        <p:nvPicPr>
          <p:cNvPr id="6" name="Grafik 5" descr="Ein Bild, das Schrift, Grafiken, weiß, Logo enthält.&#10;&#10;Automatisch generierte Beschreibung">
            <a:extLst>
              <a:ext uri="{FF2B5EF4-FFF2-40B4-BE49-F238E27FC236}">
                <a16:creationId xmlns:a16="http://schemas.microsoft.com/office/drawing/2014/main" id="{D3215BAE-443F-CD95-E53C-2F405CCCC8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30005" r="11820" b="31486"/>
          <a:stretch/>
        </p:blipFill>
        <p:spPr>
          <a:xfrm>
            <a:off x="7732549" y="2201214"/>
            <a:ext cx="4459451" cy="22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6A112552-4627-66EA-2BFD-37BE173CED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0988" y="467901"/>
            <a:ext cx="11226108" cy="14146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943970" y="595737"/>
            <a:ext cx="103040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Namaste! (Ich verbeuge mich vor dir!) </a:t>
            </a:r>
          </a:p>
          <a:p>
            <a:pPr algn="ctr"/>
            <a:r>
              <a:rPr lang="de-CH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Bei der indischen Begrüssung…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</a:rPr>
              <a:t>…schüttelt man </a:t>
            </a:r>
          </a:p>
          <a:p>
            <a:pPr algn="ctr"/>
            <a:r>
              <a:rPr lang="de-CH" sz="2000" dirty="0">
                <a:latin typeface="Arial Black" panose="020B0A04020102020204" pitchFamily="34" charset="0"/>
              </a:rPr>
              <a:t>die Hände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…faltet man </a:t>
            </a:r>
          </a:p>
          <a:p>
            <a:pPr algn="ctr"/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die Hände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</a:rPr>
              <a:t>…verbeugt man</a:t>
            </a:r>
          </a:p>
          <a:p>
            <a:pPr algn="ctr"/>
            <a:r>
              <a:rPr lang="de-CH" sz="2000" dirty="0">
                <a:latin typeface="Arial Black" panose="020B0A04020102020204" pitchFamily="34" charset="0"/>
              </a:rPr>
              <a:t>sich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Kleidung, Himmel, Lächeln, Person enthält.&#10;&#10;Automatisch generierte Beschreibung">
            <a:extLst>
              <a:ext uri="{FF2B5EF4-FFF2-40B4-BE49-F238E27FC236}">
                <a16:creationId xmlns:a16="http://schemas.microsoft.com/office/drawing/2014/main" id="{56B117C4-2A9A-4472-2456-C5F272251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86" y="2678713"/>
            <a:ext cx="4186410" cy="41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6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8ED8D43C-1E64-05AC-540D-CBA41047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4290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389113" y="586934"/>
            <a:ext cx="114137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b="1" dirty="0">
                <a:latin typeface="Arial Black" panose="020B0A04020102020204" pitchFamily="34" charset="0"/>
              </a:rPr>
              <a:t>Namaste! (Ich verbeuge mich vor dir!) </a:t>
            </a:r>
          </a:p>
          <a:p>
            <a:pPr algn="ctr"/>
            <a:r>
              <a:rPr lang="de-CH" sz="3500" b="1" dirty="0">
                <a:latin typeface="Arial Black" panose="020B0A04020102020204" pitchFamily="34" charset="0"/>
              </a:rPr>
              <a:t>Bei der indischen Begrüssung…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…faltet man </a:t>
            </a:r>
          </a:p>
          <a:p>
            <a:pPr algn="ctr"/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die Hände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1</a:t>
            </a:r>
          </a:p>
        </p:txBody>
      </p:sp>
      <p:pic>
        <p:nvPicPr>
          <p:cNvPr id="6" name="Grafik 5" descr="Ein Bild, das Kleidung, Himmel, Lächeln, Person enthält.&#10;&#10;Automatisch generierte Beschreibung">
            <a:extLst>
              <a:ext uri="{FF2B5EF4-FFF2-40B4-BE49-F238E27FC236}">
                <a16:creationId xmlns:a16="http://schemas.microsoft.com/office/drawing/2014/main" id="{570923F4-9EBF-4D2E-B196-F9F44B934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86" y="2678713"/>
            <a:ext cx="4186410" cy="41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9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F9918090-D9A1-0C3F-C053-54FAB2A56C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743804" y="702301"/>
            <a:ext cx="106998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Wie heisst die Kleidung der Inderinnen?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>
                <a:latin typeface="Arial Black" panose="020B0A04020102020204" pitchFamily="34" charset="0"/>
                <a:cs typeface="Aharoni" panose="02010803020104030203" pitchFamily="2" charset="-79"/>
              </a:rPr>
              <a:t>Burka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 err="1">
                <a:latin typeface="Arial Black" panose="020B0A04020102020204" pitchFamily="34" charset="0"/>
                <a:cs typeface="Aharoni" panose="02010803020104030203" pitchFamily="2" charset="-79"/>
              </a:rPr>
              <a:t>Bindi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>
                <a:latin typeface="Arial Black" panose="020B0A04020102020204" pitchFamily="34" charset="0"/>
                <a:cs typeface="Aharoni" panose="02010803020104030203" pitchFamily="2" charset="-79"/>
              </a:rPr>
              <a:t>Sari</a:t>
            </a:r>
            <a:endParaRPr lang="de-CH" sz="4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Kleidung, Menschliches Gesicht, Person, Modedesign enthält.&#10;&#10;Automatisch generierte Beschreibung">
            <a:extLst>
              <a:ext uri="{FF2B5EF4-FFF2-40B4-BE49-F238E27FC236}">
                <a16:creationId xmlns:a16="http://schemas.microsoft.com/office/drawing/2014/main" id="{D2C5F4F9-BEE5-8498-D40A-4A3EB966E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39" y="1949985"/>
            <a:ext cx="5975974" cy="4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4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55E9F164-7FE9-F83F-CB83-8516E7F1CA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1347751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394974" y="684786"/>
            <a:ext cx="936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Wie heisst die Kleidung der Inderinnen?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294391" y="3329889"/>
            <a:ext cx="2895946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>
                <a:latin typeface="Arial Black" panose="020B0A04020102020204" pitchFamily="34" charset="0"/>
                <a:cs typeface="Aharoni" panose="02010803020104030203" pitchFamily="2" charset="-79"/>
              </a:rPr>
              <a:t>Sari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44C6A-ED92-4D9E-A59B-4B17A916CFEC}"/>
              </a:ext>
            </a:extLst>
          </p:cNvPr>
          <p:cNvSpPr/>
          <p:nvPr/>
        </p:nvSpPr>
        <p:spPr>
          <a:xfrm>
            <a:off x="643395" y="3315407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2</a:t>
            </a:r>
          </a:p>
        </p:txBody>
      </p:sp>
      <p:pic>
        <p:nvPicPr>
          <p:cNvPr id="6" name="Grafik 5" descr="Ein Bild, das Kleidung, Menschliches Gesicht, Person, Modedesign enthält.&#10;&#10;Automatisch generierte Beschreibung">
            <a:extLst>
              <a:ext uri="{FF2B5EF4-FFF2-40B4-BE49-F238E27FC236}">
                <a16:creationId xmlns:a16="http://schemas.microsoft.com/office/drawing/2014/main" id="{B1497C15-6B62-6E47-717D-E1016979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39" y="1949985"/>
            <a:ext cx="5975974" cy="4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D86F9B3F-88E9-0C7D-00DE-590AD0887D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792287" y="660563"/>
            <a:ext cx="1060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Wenn man ein Haus betritt, sollte man…?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…eine Glocke </a:t>
            </a:r>
          </a:p>
          <a:p>
            <a:pPr algn="ctr"/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läuten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…ein Räucher-</a:t>
            </a:r>
          </a:p>
          <a:p>
            <a:pPr algn="ctr"/>
            <a:r>
              <a:rPr lang="de-CH" sz="1600" dirty="0" err="1">
                <a:latin typeface="Arial Black" panose="020B0A04020102020204" pitchFamily="34" charset="0"/>
                <a:cs typeface="Aharoni" panose="02010803020104030203" pitchFamily="2" charset="-79"/>
              </a:rPr>
              <a:t>stäbchen</a:t>
            </a:r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 anzünden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…die Schuhe </a:t>
            </a:r>
          </a:p>
          <a:p>
            <a:pPr algn="ctr"/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ausziehen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Person, Kleidung, Lächeln, Menschliches Gesicht enthält.&#10;&#10;Automatisch generierte Beschreibung">
            <a:extLst>
              <a:ext uri="{FF2B5EF4-FFF2-40B4-BE49-F238E27FC236}">
                <a16:creationId xmlns:a16="http://schemas.microsoft.com/office/drawing/2014/main" id="{BAB2D284-00C3-3942-B3DF-AC3FB68ED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21" y="2074236"/>
            <a:ext cx="5642855" cy="376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1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BA3FDD5E-AAF0-0CF0-1E10-983B71BC4F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1347751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394974" y="684786"/>
            <a:ext cx="936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Wenn man ein Haus betritt, sollte man…?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294391" y="3329889"/>
            <a:ext cx="2895946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…die Schuhe </a:t>
            </a:r>
          </a:p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ausziehen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44C6A-ED92-4D9E-A59B-4B17A916CFEC}"/>
              </a:ext>
            </a:extLst>
          </p:cNvPr>
          <p:cNvSpPr/>
          <p:nvPr/>
        </p:nvSpPr>
        <p:spPr>
          <a:xfrm>
            <a:off x="643395" y="3315407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2</a:t>
            </a:r>
          </a:p>
        </p:txBody>
      </p:sp>
      <p:pic>
        <p:nvPicPr>
          <p:cNvPr id="6" name="Grafik 5" descr="Ein Bild, das Person, Kleidung, Lächeln, Menschliches Gesicht enthält.&#10;&#10;Automatisch generierte Beschreibung">
            <a:extLst>
              <a:ext uri="{FF2B5EF4-FFF2-40B4-BE49-F238E27FC236}">
                <a16:creationId xmlns:a16="http://schemas.microsoft.com/office/drawing/2014/main" id="{6FA01750-486B-2CE4-34D7-89B4732EE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21" y="2074236"/>
            <a:ext cx="5642855" cy="376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 animBg="1"/>
      <p:bldP spid="10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1E21398D7E29A4C9EDB08278032EC87" ma:contentTypeVersion="23" ma:contentTypeDescription="Ein neues Dokument erstellen." ma:contentTypeScope="" ma:versionID="98dbb6659e0c7d76a273522bf18bd3d6">
  <xsd:schema xmlns:xsd="http://www.w3.org/2001/XMLSchema" xmlns:xs="http://www.w3.org/2001/XMLSchema" xmlns:p="http://schemas.microsoft.com/office/2006/metadata/properties" xmlns:ns1="http://schemas.microsoft.com/sharepoint/v3" xmlns:ns2="9250513c-f0e7-43e0-a407-2d93a91f161a" xmlns:ns3="eb080f43-3cdc-4de4-a10f-6b7c50c4b17d" targetNamespace="http://schemas.microsoft.com/office/2006/metadata/properties" ma:root="true" ma:fieldsID="ecbc02f9e8c5633fd88f2959b8d842a9" ns1:_="" ns2:_="" ns3:_="">
    <xsd:import namespace="http://schemas.microsoft.com/sharepoint/v3"/>
    <xsd:import namespace="9250513c-f0e7-43e0-a407-2d93a91f161a"/>
    <xsd:import namespace="eb080f43-3cdc-4de4-a10f-6b7c50c4b1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1:UserField1" minOccurs="0"/>
                <xsd:element ref="ns2:lcf76f155ced4ddcb4097134ff3c332f" minOccurs="0"/>
                <xsd:element ref="ns3:TaxCatchAll" minOccurs="0"/>
                <xsd:element ref="ns2:Pixxio" minOccurs="0"/>
                <xsd:element ref="ns2:ac797e94649b4b9cbba50d0b679f1ca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serField1" ma:index="20" nillable="true" ma:displayName="Verwendung" ma:description="" ma:internalName="UserField1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0513c-f0e7-43e0-a407-2d93a91f16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7b572f46-3abf-4c52-9caf-25917a4ff1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ixxio" ma:index="24" nillable="true" ma:displayName="Pixxio" ma:default="0" ma:format="Dropdown" ma:internalName="Pixxio">
      <xsd:simpleType>
        <xsd:restriction base="dms:Boolean"/>
      </xsd:simpleType>
    </xsd:element>
    <xsd:element name="ac797e94649b4b9cbba50d0b679f1ca0" ma:index="26" nillable="true" ma:taxonomy="true" ma:internalName="ac797e94649b4b9cbba50d0b679f1ca0" ma:taxonomyFieldName="Metadaten" ma:displayName="Metadaten" ma:default="" ma:fieldId="{ac797e94-649b-4b9c-bba5-0d0b679f1ca0}" ma:sspId="7b572f46-3abf-4c52-9caf-25917a4ff1ee" ma:termSetId="8ed8c9ea-7052-4c1d-a4d7-b9c10bffea6f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80f43-3cdc-4de4-a10f-6b7c50c4b1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228f3b-6983-4922-b8b2-ead46bd60035}" ma:internalName="TaxCatchAll" ma:showField="CatchAllData" ma:web="eb080f43-3cdc-4de4-a10f-6b7c50c4b1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080f43-3cdc-4de4-a10f-6b7c50c4b17d" xsi:nil="true"/>
    <lcf76f155ced4ddcb4097134ff3c332f xmlns="9250513c-f0e7-43e0-a407-2d93a91f161a">
      <Terms xmlns="http://schemas.microsoft.com/office/infopath/2007/PartnerControls"/>
    </lcf76f155ced4ddcb4097134ff3c332f>
    <UserField1 xmlns="http://schemas.microsoft.com/sharepoint/v3" xsi:nil="true"/>
    <ac797e94649b4b9cbba50d0b679f1ca0 xmlns="9250513c-f0e7-43e0-a407-2d93a91f161a">
      <Terms xmlns="http://schemas.microsoft.com/office/infopath/2007/PartnerControls"/>
    </ac797e94649b4b9cbba50d0b679f1ca0>
    <Pixxio xmlns="9250513c-f0e7-43e0-a407-2d93a91f161a">false</Pixxio>
  </documentManagement>
</p:properties>
</file>

<file path=customXml/itemProps1.xml><?xml version="1.0" encoding="utf-8"?>
<ds:datastoreItem xmlns:ds="http://schemas.openxmlformats.org/officeDocument/2006/customXml" ds:itemID="{D39FB468-C754-4332-8B79-EFF78EC45E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07AADA-934D-41F3-9012-75F7703B99E1}"/>
</file>

<file path=customXml/itemProps3.xml><?xml version="1.0" encoding="utf-8"?>
<ds:datastoreItem xmlns:ds="http://schemas.openxmlformats.org/officeDocument/2006/customXml" ds:itemID="{F5631316-2BC7-46F6-B78F-74BAD1CF3D55}">
  <ds:schemaRefs>
    <ds:schemaRef ds:uri="http://schemas.microsoft.com/office/2006/metadata/properties"/>
    <ds:schemaRef ds:uri="http://schemas.microsoft.com/office/infopath/2007/PartnerControls"/>
    <ds:schemaRef ds:uri="d72a4e48-5127-467d-bb5e-3386b5d41d31"/>
    <ds:schemaRef ds:uri="1fdc8d3e-9b27-42ee-bebb-eb54b3ba6a0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Microsoft Office PowerPoint</Application>
  <PresentationFormat>Breitbild</PresentationFormat>
  <Paragraphs>123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Segoe Print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 Röthlisberger</dc:creator>
  <cp:lastModifiedBy>Joscheba Sonderegger</cp:lastModifiedBy>
  <cp:revision>36</cp:revision>
  <dcterms:created xsi:type="dcterms:W3CDTF">2018-03-05T10:50:14Z</dcterms:created>
  <dcterms:modified xsi:type="dcterms:W3CDTF">2023-05-16T10:21:50Z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0x010100CF92D0597BC2634A98694E50C299E527</vt:lpwstr>
  </property>
  <property fmtid="{D5CDD505-2E9C-101B-9397-08002B2CF9AE}" pid="3" name="MediaServiceImageTags">
    <vt:lpwstr/>
  </property>
</Properties>
</file>